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65" r:id="rId2"/>
    <p:sldId id="385" r:id="rId3"/>
    <p:sldId id="383" r:id="rId4"/>
    <p:sldId id="386" r:id="rId5"/>
    <p:sldId id="346" r:id="rId6"/>
    <p:sldId id="347" r:id="rId7"/>
    <p:sldId id="387" r:id="rId8"/>
    <p:sldId id="348" r:id="rId9"/>
    <p:sldId id="394" r:id="rId10"/>
    <p:sldId id="395" r:id="rId11"/>
    <p:sldId id="393" r:id="rId12"/>
    <p:sldId id="349" r:id="rId13"/>
    <p:sldId id="388" r:id="rId14"/>
    <p:sldId id="350" r:id="rId15"/>
    <p:sldId id="351" r:id="rId16"/>
    <p:sldId id="301" r:id="rId17"/>
    <p:sldId id="334" r:id="rId18"/>
    <p:sldId id="333" r:id="rId19"/>
    <p:sldId id="352" r:id="rId20"/>
    <p:sldId id="353" r:id="rId21"/>
    <p:sldId id="389" r:id="rId22"/>
    <p:sldId id="366" r:id="rId23"/>
    <p:sldId id="367" r:id="rId24"/>
    <p:sldId id="368" r:id="rId25"/>
    <p:sldId id="369" r:id="rId26"/>
    <p:sldId id="370" r:id="rId27"/>
    <p:sldId id="392" r:id="rId28"/>
    <p:sldId id="371" r:id="rId29"/>
    <p:sldId id="390" r:id="rId30"/>
    <p:sldId id="391" r:id="rId31"/>
    <p:sldId id="372" r:id="rId32"/>
    <p:sldId id="37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1FB5FC-2D95-BD01-A4EA-91B2E1AEE0C4}" name="Noelle Chesser" initials="NC" userId="6xPnsWKihnqrrYhLee34effwsiyV/Qx9aCcYi+n9994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2133"/>
    <a:srgbClr val="2A5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A6662-AEDE-4715-9065-432F19A653E1}" v="113" dt="2025-04-04T21:44:45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olmes" clId="Web-{B8093B7E-5B83-4985-96FC-EF363599AEAD}"/>
    <pc:docChg chg="modSld">
      <pc:chgData name="Sarah Holmes" userId="" providerId="" clId="Web-{B8093B7E-5B83-4985-96FC-EF363599AEAD}" dt="2023-11-29T14:37:14.984" v="7" actId="20577"/>
      <pc:docMkLst>
        <pc:docMk/>
      </pc:docMkLst>
      <pc:sldChg chg="modSp">
        <pc:chgData name="Sarah Holmes" userId="" providerId="" clId="Web-{B8093B7E-5B83-4985-96FC-EF363599AEAD}" dt="2023-11-29T14:36:10.686" v="4" actId="20577"/>
        <pc:sldMkLst>
          <pc:docMk/>
          <pc:sldMk cId="0" sldId="369"/>
        </pc:sldMkLst>
        <pc:spChg chg="mod">
          <ac:chgData name="Sarah Holmes" userId="" providerId="" clId="Web-{B8093B7E-5B83-4985-96FC-EF363599AEAD}" dt="2023-11-29T14:36:10.686" v="4" actId="20577"/>
          <ac:spMkLst>
            <pc:docMk/>
            <pc:sldMk cId="0" sldId="369"/>
            <ac:spMk id="15" creationId="{00000000-0000-0000-0000-000000000000}"/>
          </ac:spMkLst>
        </pc:spChg>
      </pc:sldChg>
      <pc:sldChg chg="modSp">
        <pc:chgData name="Sarah Holmes" userId="" providerId="" clId="Web-{B8093B7E-5B83-4985-96FC-EF363599AEAD}" dt="2023-11-29T14:37:14.984" v="7" actId="20577"/>
        <pc:sldMkLst>
          <pc:docMk/>
          <pc:sldMk cId="0" sldId="372"/>
        </pc:sldMkLst>
        <pc:spChg chg="mod">
          <ac:chgData name="Sarah Holmes" userId="" providerId="" clId="Web-{B8093B7E-5B83-4985-96FC-EF363599AEAD}" dt="2023-11-29T14:37:14.984" v="7" actId="20577"/>
          <ac:spMkLst>
            <pc:docMk/>
            <pc:sldMk cId="0" sldId="372"/>
            <ac:spMk id="11" creationId="{00000000-0000-0000-0000-000000000000}"/>
          </ac:spMkLst>
        </pc:spChg>
      </pc:sldChg>
      <pc:sldChg chg="modSp">
        <pc:chgData name="Sarah Holmes" userId="" providerId="" clId="Web-{B8093B7E-5B83-4985-96FC-EF363599AEAD}" dt="2023-11-29T14:35:40.388" v="2" actId="1076"/>
        <pc:sldMkLst>
          <pc:docMk/>
          <pc:sldMk cId="1680963540" sldId="389"/>
        </pc:sldMkLst>
        <pc:spChg chg="mod">
          <ac:chgData name="Sarah Holmes" userId="" providerId="" clId="Web-{B8093B7E-5B83-4985-96FC-EF363599AEAD}" dt="2023-11-29T14:35:40.388" v="2" actId="1076"/>
          <ac:spMkLst>
            <pc:docMk/>
            <pc:sldMk cId="1680963540" sldId="389"/>
            <ac:spMk id="2" creationId="{00000000-0000-0000-0000-000000000000}"/>
          </ac:spMkLst>
        </pc:spChg>
      </pc:sldChg>
    </pc:docChg>
  </pc:docChgLst>
  <pc:docChgLst>
    <pc:chgData name="Callie Jackson" userId="+O8KlPIBEUDVK7U+3rlGZlw1yPGPMHSbQ1+Getz9xy4=" providerId="None" clId="Web-{D26A6662-AEDE-4715-9065-432F19A653E1}"/>
    <pc:docChg chg="addSld delSld modSld sldOrd">
      <pc:chgData name="Callie Jackson" userId="+O8KlPIBEUDVK7U+3rlGZlw1yPGPMHSbQ1+Getz9xy4=" providerId="None" clId="Web-{D26A6662-AEDE-4715-9065-432F19A653E1}" dt="2025-04-04T21:44:45.440" v="96"/>
      <pc:docMkLst>
        <pc:docMk/>
      </pc:docMkLst>
      <pc:sldChg chg="add del ord">
        <pc:chgData name="Callie Jackson" userId="+O8KlPIBEUDVK7U+3rlGZlw1yPGPMHSbQ1+Getz9xy4=" providerId="None" clId="Web-{D26A6662-AEDE-4715-9065-432F19A653E1}" dt="2025-04-04T21:44:13.298" v="87"/>
        <pc:sldMkLst>
          <pc:docMk/>
          <pc:sldMk cId="1450920066" sldId="301"/>
        </pc:sldMkLst>
      </pc:sldChg>
      <pc:sldChg chg="add del ord">
        <pc:chgData name="Callie Jackson" userId="+O8KlPIBEUDVK7U+3rlGZlw1yPGPMHSbQ1+Getz9xy4=" providerId="None" clId="Web-{D26A6662-AEDE-4715-9065-432F19A653E1}" dt="2025-04-04T21:44:29.846" v="91"/>
        <pc:sldMkLst>
          <pc:docMk/>
          <pc:sldMk cId="1552113194" sldId="333"/>
        </pc:sldMkLst>
      </pc:sldChg>
      <pc:sldChg chg="add del ord">
        <pc:chgData name="Callie Jackson" userId="+O8KlPIBEUDVK7U+3rlGZlw1yPGPMHSbQ1+Getz9xy4=" providerId="None" clId="Web-{D26A6662-AEDE-4715-9065-432F19A653E1}" dt="2025-04-04T21:44:21.924" v="89"/>
        <pc:sldMkLst>
          <pc:docMk/>
          <pc:sldMk cId="2340325246" sldId="334"/>
        </pc:sldMkLst>
      </pc:sldChg>
      <pc:sldChg chg="modSp">
        <pc:chgData name="Callie Jackson" userId="+O8KlPIBEUDVK7U+3rlGZlw1yPGPMHSbQ1+Getz9xy4=" providerId="None" clId="Web-{D26A6662-AEDE-4715-9065-432F19A653E1}" dt="2025-04-04T21:34:46.997" v="5" actId="1076"/>
        <pc:sldMkLst>
          <pc:docMk/>
          <pc:sldMk cId="0" sldId="346"/>
        </pc:sldMkLst>
        <pc:spChg chg="mod">
          <ac:chgData name="Callie Jackson" userId="+O8KlPIBEUDVK7U+3rlGZlw1yPGPMHSbQ1+Getz9xy4=" providerId="None" clId="Web-{D26A6662-AEDE-4715-9065-432F19A653E1}" dt="2025-04-04T21:34:46.997" v="5" actId="1076"/>
          <ac:spMkLst>
            <pc:docMk/>
            <pc:sldMk cId="0" sldId="346"/>
            <ac:spMk id="15" creationId="{E636D253-7AD2-C6DE-F4AA-781D625D1EF8}"/>
          </ac:spMkLst>
        </pc:spChg>
      </pc:sldChg>
      <pc:sldChg chg="addSp delSp modSp">
        <pc:chgData name="Callie Jackson" userId="+O8KlPIBEUDVK7U+3rlGZlw1yPGPMHSbQ1+Getz9xy4=" providerId="None" clId="Web-{D26A6662-AEDE-4715-9065-432F19A653E1}" dt="2025-04-04T21:35:38.686" v="12"/>
        <pc:sldMkLst>
          <pc:docMk/>
          <pc:sldMk cId="0" sldId="347"/>
        </pc:sldMkLst>
        <pc:spChg chg="add del">
          <ac:chgData name="Callie Jackson" userId="+O8KlPIBEUDVK7U+3rlGZlw1yPGPMHSbQ1+Getz9xy4=" providerId="None" clId="Web-{D26A6662-AEDE-4715-9065-432F19A653E1}" dt="2025-04-04T21:35:38.686" v="12"/>
          <ac:spMkLst>
            <pc:docMk/>
            <pc:sldMk cId="0" sldId="347"/>
            <ac:spMk id="11" creationId="{8AE6474E-837D-F888-2B60-2EDC1A150449}"/>
          </ac:spMkLst>
        </pc:spChg>
        <pc:picChg chg="del">
          <ac:chgData name="Callie Jackson" userId="+O8KlPIBEUDVK7U+3rlGZlw1yPGPMHSbQ1+Getz9xy4=" providerId="None" clId="Web-{D26A6662-AEDE-4715-9065-432F19A653E1}" dt="2025-04-04T21:35:20.357" v="7"/>
          <ac:picMkLst>
            <pc:docMk/>
            <pc:sldMk cId="0" sldId="347"/>
            <ac:picMk id="8" creationId="{10D5DF5D-5A96-A97A-AB72-AB7931CFA16E}"/>
          </ac:picMkLst>
        </pc:picChg>
        <pc:picChg chg="del">
          <ac:chgData name="Callie Jackson" userId="+O8KlPIBEUDVK7U+3rlGZlw1yPGPMHSbQ1+Getz9xy4=" providerId="None" clId="Web-{D26A6662-AEDE-4715-9065-432F19A653E1}" dt="2025-04-04T21:35:22.154" v="8"/>
          <ac:picMkLst>
            <pc:docMk/>
            <pc:sldMk cId="0" sldId="347"/>
            <ac:picMk id="9" creationId="{EA3BF7F9-3361-B019-06EA-11941CDCA9FB}"/>
          </ac:picMkLst>
        </pc:picChg>
        <pc:picChg chg="del">
          <ac:chgData name="Callie Jackson" userId="+O8KlPIBEUDVK7U+3rlGZlw1yPGPMHSbQ1+Getz9xy4=" providerId="None" clId="Web-{D26A6662-AEDE-4715-9065-432F19A653E1}" dt="2025-04-04T21:35:23.858" v="9"/>
          <ac:picMkLst>
            <pc:docMk/>
            <pc:sldMk cId="0" sldId="347"/>
            <ac:picMk id="10" creationId="{93B70A14-EA1F-0F25-61F0-A652BAC7E589}"/>
          </ac:picMkLst>
        </pc:picChg>
        <pc:picChg chg="del">
          <ac:chgData name="Callie Jackson" userId="+O8KlPIBEUDVK7U+3rlGZlw1yPGPMHSbQ1+Getz9xy4=" providerId="None" clId="Web-{D26A6662-AEDE-4715-9065-432F19A653E1}" dt="2025-04-04T21:35:12.498" v="6"/>
          <ac:picMkLst>
            <pc:docMk/>
            <pc:sldMk cId="0" sldId="347"/>
            <ac:picMk id="12" creationId="{4D188D0D-80AA-F44A-D9FC-CA8F214D0A5D}"/>
          </ac:picMkLst>
        </pc:picChg>
        <pc:picChg chg="add mod">
          <ac:chgData name="Callie Jackson" userId="+O8KlPIBEUDVK7U+3rlGZlw1yPGPMHSbQ1+Getz9xy4=" providerId="None" clId="Web-{D26A6662-AEDE-4715-9065-432F19A653E1}" dt="2025-04-04T21:35:34.764" v="11"/>
          <ac:picMkLst>
            <pc:docMk/>
            <pc:sldMk cId="0" sldId="347"/>
            <ac:picMk id="13" creationId="{00200E0F-F15B-DA3F-40B3-4E5C06477A57}"/>
          </ac:picMkLst>
        </pc:picChg>
      </pc:sldChg>
      <pc:sldChg chg="addSp delSp modSp">
        <pc:chgData name="Callie Jackson" userId="+O8KlPIBEUDVK7U+3rlGZlw1yPGPMHSbQ1+Getz9xy4=" providerId="None" clId="Web-{D26A6662-AEDE-4715-9065-432F19A653E1}" dt="2025-04-04T21:38:48.365" v="58" actId="1076"/>
        <pc:sldMkLst>
          <pc:docMk/>
          <pc:sldMk cId="0" sldId="348"/>
        </pc:sldMkLst>
        <pc:spChg chg="mod">
          <ac:chgData name="Callie Jackson" userId="+O8KlPIBEUDVK7U+3rlGZlw1yPGPMHSbQ1+Getz9xy4=" providerId="None" clId="Web-{D26A6662-AEDE-4715-9065-432F19A653E1}" dt="2025-04-04T21:36:39.813" v="26" actId="14100"/>
          <ac:spMkLst>
            <pc:docMk/>
            <pc:sldMk cId="0" sldId="348"/>
            <ac:spMk id="7" creationId="{00000000-0000-0000-0000-000000000000}"/>
          </ac:spMkLst>
        </pc:spChg>
        <pc:spChg chg="add">
          <ac:chgData name="Callie Jackson" userId="+O8KlPIBEUDVK7U+3rlGZlw1yPGPMHSbQ1+Getz9xy4=" providerId="None" clId="Web-{D26A6662-AEDE-4715-9065-432F19A653E1}" dt="2025-04-04T21:37:54.941" v="46"/>
          <ac:spMkLst>
            <pc:docMk/>
            <pc:sldMk cId="0" sldId="348"/>
            <ac:spMk id="11" creationId="{DDC14974-634F-E972-DE3A-E50E59B4CE77}"/>
          </ac:spMkLst>
        </pc:spChg>
        <pc:spChg chg="add mod">
          <ac:chgData name="Callie Jackson" userId="+O8KlPIBEUDVK7U+3rlGZlw1yPGPMHSbQ1+Getz9xy4=" providerId="None" clId="Web-{D26A6662-AEDE-4715-9065-432F19A653E1}" dt="2025-04-04T21:38:48.365" v="58" actId="1076"/>
          <ac:spMkLst>
            <pc:docMk/>
            <pc:sldMk cId="0" sldId="348"/>
            <ac:spMk id="14" creationId="{C9808520-4096-A9C9-B4E1-5D5A0E7BDB75}"/>
          </ac:spMkLst>
        </pc:spChg>
        <pc:spChg chg="add mod">
          <ac:chgData name="Callie Jackson" userId="+O8KlPIBEUDVK7U+3rlGZlw1yPGPMHSbQ1+Getz9xy4=" providerId="None" clId="Web-{D26A6662-AEDE-4715-9065-432F19A653E1}" dt="2025-04-04T21:38:37.646" v="55" actId="1076"/>
          <ac:spMkLst>
            <pc:docMk/>
            <pc:sldMk cId="0" sldId="348"/>
            <ac:spMk id="15" creationId="{DBA89D14-E547-E49A-FD49-586E0F224FF3}"/>
          </ac:spMkLst>
        </pc:spChg>
        <pc:spChg chg="mod">
          <ac:chgData name="Callie Jackson" userId="+O8KlPIBEUDVK7U+3rlGZlw1yPGPMHSbQ1+Getz9xy4=" providerId="None" clId="Web-{D26A6662-AEDE-4715-9065-432F19A653E1}" dt="2025-04-04T21:37:14.518" v="36" actId="20577"/>
          <ac:spMkLst>
            <pc:docMk/>
            <pc:sldMk cId="0" sldId="348"/>
            <ac:spMk id="33" creationId="{ED39E78C-A2DE-0229-4A2C-B9B0107DAF6B}"/>
          </ac:spMkLst>
        </pc:spChg>
        <pc:spChg chg="mod">
          <ac:chgData name="Callie Jackson" userId="+O8KlPIBEUDVK7U+3rlGZlw1yPGPMHSbQ1+Getz9xy4=" providerId="None" clId="Web-{D26A6662-AEDE-4715-9065-432F19A653E1}" dt="2025-04-04T21:37:16.674" v="38" actId="20577"/>
          <ac:spMkLst>
            <pc:docMk/>
            <pc:sldMk cId="0" sldId="348"/>
            <ac:spMk id="36" creationId="{19463531-D413-6327-3AFD-E593AA5528BF}"/>
          </ac:spMkLst>
        </pc:spChg>
        <pc:spChg chg="del">
          <ac:chgData name="Callie Jackson" userId="+O8KlPIBEUDVK7U+3rlGZlw1yPGPMHSbQ1+Getz9xy4=" providerId="None" clId="Web-{D26A6662-AEDE-4715-9065-432F19A653E1}" dt="2025-04-04T21:37:09.049" v="33"/>
          <ac:spMkLst>
            <pc:docMk/>
            <pc:sldMk cId="0" sldId="348"/>
            <ac:spMk id="41" creationId="{D40879E2-4C8A-C65B-50AD-E5F2A25B7C6B}"/>
          </ac:spMkLst>
        </pc:spChg>
        <pc:spChg chg="del">
          <ac:chgData name="Callie Jackson" userId="+O8KlPIBEUDVK7U+3rlGZlw1yPGPMHSbQ1+Getz9xy4=" providerId="None" clId="Web-{D26A6662-AEDE-4715-9065-432F19A653E1}" dt="2025-04-04T21:37:07.439" v="32"/>
          <ac:spMkLst>
            <pc:docMk/>
            <pc:sldMk cId="0" sldId="348"/>
            <ac:spMk id="42" creationId="{7D3842EB-99F1-FE3F-10BB-B6BA90CE24C0}"/>
          </ac:spMkLst>
        </pc:spChg>
        <pc:spChg chg="del">
          <ac:chgData name="Callie Jackson" userId="+O8KlPIBEUDVK7U+3rlGZlw1yPGPMHSbQ1+Getz9xy4=" providerId="None" clId="Web-{D26A6662-AEDE-4715-9065-432F19A653E1}" dt="2025-04-04T21:37:05.752" v="31"/>
          <ac:spMkLst>
            <pc:docMk/>
            <pc:sldMk cId="0" sldId="348"/>
            <ac:spMk id="43" creationId="{B8425B3D-4EC7-448F-7369-3F7A3780268F}"/>
          </ac:spMkLst>
        </pc:spChg>
        <pc:grpChg chg="del">
          <ac:chgData name="Callie Jackson" userId="+O8KlPIBEUDVK7U+3rlGZlw1yPGPMHSbQ1+Getz9xy4=" providerId="None" clId="Web-{D26A6662-AEDE-4715-9065-432F19A653E1}" dt="2025-04-04T21:36:57.627" v="28"/>
          <ac:grpSpMkLst>
            <pc:docMk/>
            <pc:sldMk cId="0" sldId="348"/>
            <ac:grpSpMk id="20" creationId="{FF07D3B0-DB02-6B53-F4E7-1E222A3CBDFF}"/>
          </ac:grpSpMkLst>
        </pc:grpChg>
        <pc:grpChg chg="del">
          <ac:chgData name="Callie Jackson" userId="+O8KlPIBEUDVK7U+3rlGZlw1yPGPMHSbQ1+Getz9xy4=" providerId="None" clId="Web-{D26A6662-AEDE-4715-9065-432F19A653E1}" dt="2025-04-04T21:36:59.267" v="29"/>
          <ac:grpSpMkLst>
            <pc:docMk/>
            <pc:sldMk cId="0" sldId="348"/>
            <ac:grpSpMk id="23" creationId="{5BF1EC95-F362-D860-9C24-B1E8CF0A6582}"/>
          </ac:grpSpMkLst>
        </pc:grpChg>
        <pc:grpChg chg="del">
          <ac:chgData name="Callie Jackson" userId="+O8KlPIBEUDVK7U+3rlGZlw1yPGPMHSbQ1+Getz9xy4=" providerId="None" clId="Web-{D26A6662-AEDE-4715-9065-432F19A653E1}" dt="2025-04-04T21:37:03.689" v="30"/>
          <ac:grpSpMkLst>
            <pc:docMk/>
            <pc:sldMk cId="0" sldId="348"/>
            <ac:grpSpMk id="26" creationId="{5EC6B2F1-BC1D-A638-82B9-AAA90CA3FBC4}"/>
          </ac:grpSpMkLst>
        </pc:grpChg>
        <pc:grpChg chg="del">
          <ac:chgData name="Callie Jackson" userId="+O8KlPIBEUDVK7U+3rlGZlw1yPGPMHSbQ1+Getz9xy4=" providerId="None" clId="Web-{D26A6662-AEDE-4715-9065-432F19A653E1}" dt="2025-04-04T21:37:10.549" v="34"/>
          <ac:grpSpMkLst>
            <pc:docMk/>
            <pc:sldMk cId="0" sldId="348"/>
            <ac:grpSpMk id="29" creationId="{0CA53DB6-2FF2-DC52-DD98-15E626362CB4}"/>
          </ac:grpSpMkLst>
        </pc:grpChg>
        <pc:grpChg chg="del">
          <ac:chgData name="Callie Jackson" userId="+O8KlPIBEUDVK7U+3rlGZlw1yPGPMHSbQ1+Getz9xy4=" providerId="None" clId="Web-{D26A6662-AEDE-4715-9065-432F19A653E1}" dt="2025-04-04T21:37:20.799" v="40"/>
          <ac:grpSpMkLst>
            <pc:docMk/>
            <pc:sldMk cId="0" sldId="348"/>
            <ac:grpSpMk id="32" creationId="{CD9EA379-6C49-824F-928F-4F392811ACF4}"/>
          </ac:grpSpMkLst>
        </pc:grpChg>
        <pc:grpChg chg="del">
          <ac:chgData name="Callie Jackson" userId="+O8KlPIBEUDVK7U+3rlGZlw1yPGPMHSbQ1+Getz9xy4=" providerId="None" clId="Web-{D26A6662-AEDE-4715-9065-432F19A653E1}" dt="2025-04-04T21:37:18.830" v="39"/>
          <ac:grpSpMkLst>
            <pc:docMk/>
            <pc:sldMk cId="0" sldId="348"/>
            <ac:grpSpMk id="35" creationId="{3C312471-7E57-B7D5-65AF-0EE0185E2DC0}"/>
          </ac:grpSpMkLst>
        </pc:grpChg>
        <pc:picChg chg="del">
          <ac:chgData name="Callie Jackson" userId="+O8KlPIBEUDVK7U+3rlGZlw1yPGPMHSbQ1+Getz9xy4=" providerId="None" clId="Web-{D26A6662-AEDE-4715-9065-432F19A653E1}" dt="2025-04-04T21:36:46.282" v="27"/>
          <ac:picMkLst>
            <pc:docMk/>
            <pc:sldMk cId="0" sldId="348"/>
            <ac:picMk id="8" creationId="{649E5D14-43FE-3346-C7BC-A630D301E07C}"/>
          </ac:picMkLst>
        </pc:picChg>
        <pc:picChg chg="add mod">
          <ac:chgData name="Callie Jackson" userId="+O8KlPIBEUDVK7U+3rlGZlw1yPGPMHSbQ1+Getz9xy4=" providerId="None" clId="Web-{D26A6662-AEDE-4715-9065-432F19A653E1}" dt="2025-04-04T21:37:29.331" v="42" actId="1076"/>
          <ac:picMkLst>
            <pc:docMk/>
            <pc:sldMk cId="0" sldId="348"/>
            <ac:picMk id="9" creationId="{0D405BB7-5793-2AF3-9DCE-3AFD4A278641}"/>
          </ac:picMkLst>
        </pc:picChg>
        <pc:picChg chg="add mod ord">
          <ac:chgData name="Callie Jackson" userId="+O8KlPIBEUDVK7U+3rlGZlw1yPGPMHSbQ1+Getz9xy4=" providerId="None" clId="Web-{D26A6662-AEDE-4715-9065-432F19A653E1}" dt="2025-04-04T21:37:46.456" v="45"/>
          <ac:picMkLst>
            <pc:docMk/>
            <pc:sldMk cId="0" sldId="348"/>
            <ac:picMk id="10" creationId="{F3A72F1F-DB11-694F-F2F1-4E9CE84AA59D}"/>
          </ac:picMkLst>
        </pc:picChg>
        <pc:picChg chg="add del">
          <ac:chgData name="Callie Jackson" userId="+O8KlPIBEUDVK7U+3rlGZlw1yPGPMHSbQ1+Getz9xy4=" providerId="None" clId="Web-{D26A6662-AEDE-4715-9065-432F19A653E1}" dt="2025-04-04T21:38:03.004" v="48"/>
          <ac:picMkLst>
            <pc:docMk/>
            <pc:sldMk cId="0" sldId="348"/>
            <ac:picMk id="12" creationId="{75DDF506-C0F8-9BF7-CD4A-5148EB5EC2DF}"/>
          </ac:picMkLst>
        </pc:picChg>
        <pc:picChg chg="add del">
          <ac:chgData name="Callie Jackson" userId="+O8KlPIBEUDVK7U+3rlGZlw1yPGPMHSbQ1+Getz9xy4=" providerId="None" clId="Web-{D26A6662-AEDE-4715-9065-432F19A653E1}" dt="2025-04-04T21:38:13.176" v="50"/>
          <ac:picMkLst>
            <pc:docMk/>
            <pc:sldMk cId="0" sldId="348"/>
            <ac:picMk id="13" creationId="{52A71BE6-F97E-0F6D-40D7-E7234C87A0EF}"/>
          </ac:picMkLst>
        </pc:picChg>
      </pc:sldChg>
      <pc:sldChg chg="add del ord">
        <pc:chgData name="Callie Jackson" userId="+O8KlPIBEUDVK7U+3rlGZlw1yPGPMHSbQ1+Getz9xy4=" providerId="None" clId="Web-{D26A6662-AEDE-4715-9065-432F19A653E1}" dt="2025-04-04T21:43:32.328" v="79"/>
        <pc:sldMkLst>
          <pc:docMk/>
          <pc:sldMk cId="0" sldId="349"/>
        </pc:sldMkLst>
      </pc:sldChg>
      <pc:sldChg chg="add del ord">
        <pc:chgData name="Callie Jackson" userId="+O8KlPIBEUDVK7U+3rlGZlw1yPGPMHSbQ1+Getz9xy4=" providerId="None" clId="Web-{D26A6662-AEDE-4715-9065-432F19A653E1}" dt="2025-04-04T21:43:59.970" v="83"/>
        <pc:sldMkLst>
          <pc:docMk/>
          <pc:sldMk cId="0" sldId="350"/>
        </pc:sldMkLst>
      </pc:sldChg>
      <pc:sldChg chg="add del ord">
        <pc:chgData name="Callie Jackson" userId="+O8KlPIBEUDVK7U+3rlGZlw1yPGPMHSbQ1+Getz9xy4=" providerId="None" clId="Web-{D26A6662-AEDE-4715-9065-432F19A653E1}" dt="2025-04-04T21:44:06.782" v="85"/>
        <pc:sldMkLst>
          <pc:docMk/>
          <pc:sldMk cId="0" sldId="351"/>
        </pc:sldMkLst>
      </pc:sldChg>
      <pc:sldChg chg="add del ord">
        <pc:chgData name="Callie Jackson" userId="+O8KlPIBEUDVK7U+3rlGZlw1yPGPMHSbQ1+Getz9xy4=" providerId="None" clId="Web-{D26A6662-AEDE-4715-9065-432F19A653E1}" dt="2025-04-04T21:44:37.252" v="93"/>
        <pc:sldMkLst>
          <pc:docMk/>
          <pc:sldMk cId="0" sldId="352"/>
        </pc:sldMkLst>
      </pc:sldChg>
      <pc:sldChg chg="add del ord">
        <pc:chgData name="Callie Jackson" userId="+O8KlPIBEUDVK7U+3rlGZlw1yPGPMHSbQ1+Getz9xy4=" providerId="None" clId="Web-{D26A6662-AEDE-4715-9065-432F19A653E1}" dt="2025-04-04T21:44:44.081" v="95"/>
        <pc:sldMkLst>
          <pc:docMk/>
          <pc:sldMk cId="0" sldId="353"/>
        </pc:sldMkLst>
      </pc:sldChg>
      <pc:sldChg chg="modSp">
        <pc:chgData name="Callie Jackson" userId="+O8KlPIBEUDVK7U+3rlGZlw1yPGPMHSbQ1+Getz9xy4=" providerId="None" clId="Web-{D26A6662-AEDE-4715-9065-432F19A653E1}" dt="2025-04-04T21:34:31.246" v="3" actId="20577"/>
        <pc:sldMkLst>
          <pc:docMk/>
          <pc:sldMk cId="2041821999" sldId="386"/>
        </pc:sldMkLst>
        <pc:spChg chg="mod">
          <ac:chgData name="Callie Jackson" userId="+O8KlPIBEUDVK7U+3rlGZlw1yPGPMHSbQ1+Getz9xy4=" providerId="None" clId="Web-{D26A6662-AEDE-4715-9065-432F19A653E1}" dt="2025-04-04T21:34:31.246" v="3" actId="20577"/>
          <ac:spMkLst>
            <pc:docMk/>
            <pc:sldMk cId="2041821999" sldId="386"/>
            <ac:spMk id="15" creationId="{00000000-0000-0000-0000-000000000000}"/>
          </ac:spMkLst>
        </pc:spChg>
      </pc:sldChg>
      <pc:sldChg chg="addSp delSp modSp">
        <pc:chgData name="Callie Jackson" userId="+O8KlPIBEUDVK7U+3rlGZlw1yPGPMHSbQ1+Getz9xy4=" providerId="None" clId="Web-{D26A6662-AEDE-4715-9065-432F19A653E1}" dt="2025-04-04T21:36:21.875" v="16" actId="1076"/>
        <pc:sldMkLst>
          <pc:docMk/>
          <pc:sldMk cId="2359635643" sldId="387"/>
        </pc:sldMkLst>
        <pc:picChg chg="add mod">
          <ac:chgData name="Callie Jackson" userId="+O8KlPIBEUDVK7U+3rlGZlw1yPGPMHSbQ1+Getz9xy4=" providerId="None" clId="Web-{D26A6662-AEDE-4715-9065-432F19A653E1}" dt="2025-04-04T21:36:21.875" v="16" actId="1076"/>
          <ac:picMkLst>
            <pc:docMk/>
            <pc:sldMk cId="2359635643" sldId="387"/>
            <ac:picMk id="8" creationId="{B8FBB0B3-2548-411D-FD4F-CA7E698258C8}"/>
          </ac:picMkLst>
        </pc:picChg>
        <pc:picChg chg="del">
          <ac:chgData name="Callie Jackson" userId="+O8KlPIBEUDVK7U+3rlGZlw1yPGPMHSbQ1+Getz9xy4=" providerId="None" clId="Web-{D26A6662-AEDE-4715-9065-432F19A653E1}" dt="2025-04-04T21:35:59.187" v="13"/>
          <ac:picMkLst>
            <pc:docMk/>
            <pc:sldMk cId="2359635643" sldId="387"/>
            <ac:picMk id="15" creationId="{7E989AFA-1EC7-6A2D-699D-EC107E9BFF63}"/>
          </ac:picMkLst>
        </pc:picChg>
      </pc:sldChg>
      <pc:sldChg chg="add del ord">
        <pc:chgData name="Callie Jackson" userId="+O8KlPIBEUDVK7U+3rlGZlw1yPGPMHSbQ1+Getz9xy4=" providerId="None" clId="Web-{D26A6662-AEDE-4715-9065-432F19A653E1}" dt="2025-04-04T21:43:53.032" v="81"/>
        <pc:sldMkLst>
          <pc:docMk/>
          <pc:sldMk cId="591552463" sldId="388"/>
        </pc:sldMkLst>
      </pc:sldChg>
      <pc:sldChg chg="new del ord">
        <pc:chgData name="Callie Jackson" userId="+O8KlPIBEUDVK7U+3rlGZlw1yPGPMHSbQ1+Getz9xy4=" providerId="None" clId="Web-{D26A6662-AEDE-4715-9065-432F19A653E1}" dt="2025-04-04T21:42:13.653" v="62"/>
        <pc:sldMkLst>
          <pc:docMk/>
          <pc:sldMk cId="1741985452" sldId="393"/>
        </pc:sldMkLst>
      </pc:sldChg>
      <pc:sldChg chg="add ord">
        <pc:chgData name="Callie Jackson" userId="+O8KlPIBEUDVK7U+3rlGZlw1yPGPMHSbQ1+Getz9xy4=" providerId="None" clId="Web-{D26A6662-AEDE-4715-9065-432F19A653E1}" dt="2025-04-04T21:43:20.062" v="77"/>
        <pc:sldMkLst>
          <pc:docMk/>
          <pc:sldMk cId="3616476843" sldId="393"/>
        </pc:sldMkLst>
      </pc:sldChg>
      <pc:sldChg chg="add">
        <pc:chgData name="Callie Jackson" userId="+O8KlPIBEUDVK7U+3rlGZlw1yPGPMHSbQ1+Getz9xy4=" providerId="None" clId="Web-{D26A6662-AEDE-4715-9065-432F19A653E1}" dt="2025-04-04T21:42:11.700" v="61"/>
        <pc:sldMkLst>
          <pc:docMk/>
          <pc:sldMk cId="2220171696" sldId="394"/>
        </pc:sldMkLst>
      </pc:sldChg>
      <pc:sldChg chg="add ord">
        <pc:chgData name="Callie Jackson" userId="+O8KlPIBEUDVK7U+3rlGZlw1yPGPMHSbQ1+Getz9xy4=" providerId="None" clId="Web-{D26A6662-AEDE-4715-9065-432F19A653E1}" dt="2025-04-04T21:42:33.670" v="64"/>
        <pc:sldMkLst>
          <pc:docMk/>
          <pc:sldMk cId="3605241636" sldId="395"/>
        </pc:sldMkLst>
      </pc:sldChg>
      <pc:sldChg chg="new del ord">
        <pc:chgData name="Callie Jackson" userId="+O8KlPIBEUDVK7U+3rlGZlw1yPGPMHSbQ1+Getz9xy4=" providerId="None" clId="Web-{D26A6662-AEDE-4715-9065-432F19A653E1}" dt="2025-04-04T21:44:45.440" v="96"/>
        <pc:sldMkLst>
          <pc:docMk/>
          <pc:sldMk cId="215954067" sldId="396"/>
        </pc:sldMkLst>
      </pc:sldChg>
    </pc:docChg>
  </pc:docChgLst>
  <pc:docChgLst>
    <pc:chgData name="Noelle Chesser" clId="Web-{F6C2C702-C39D-41F1-9211-7FA91A63AC7A}"/>
    <pc:docChg chg="delSld modSld">
      <pc:chgData name="Noelle Chesser" userId="" providerId="" clId="Web-{F6C2C702-C39D-41F1-9211-7FA91A63AC7A}" dt="2024-05-29T18:01:58.346" v="25" actId="1076"/>
      <pc:docMkLst>
        <pc:docMk/>
      </pc:docMkLst>
      <pc:sldChg chg="addSp modSp">
        <pc:chgData name="Noelle Chesser" userId="" providerId="" clId="Web-{F6C2C702-C39D-41F1-9211-7FA91A63AC7A}" dt="2024-05-29T18:01:15.157" v="10" actId="1076"/>
        <pc:sldMkLst>
          <pc:docMk/>
          <pc:sldMk cId="357520737" sldId="390"/>
        </pc:sldMkLst>
        <pc:spChg chg="add mod">
          <ac:chgData name="Noelle Chesser" userId="" providerId="" clId="Web-{F6C2C702-C39D-41F1-9211-7FA91A63AC7A}" dt="2024-05-29T18:01:15.094" v="5" actId="1076"/>
          <ac:spMkLst>
            <pc:docMk/>
            <pc:sldMk cId="357520737" sldId="390"/>
            <ac:spMk id="13" creationId="{CB4468FB-0E5B-F131-6FC5-806E1FEFFED5}"/>
          </ac:spMkLst>
        </pc:spChg>
        <pc:spChg chg="add mod">
          <ac:chgData name="Noelle Chesser" userId="" providerId="" clId="Web-{F6C2C702-C39D-41F1-9211-7FA91A63AC7A}" dt="2024-05-29T18:01:15.110" v="6" actId="1076"/>
          <ac:spMkLst>
            <pc:docMk/>
            <pc:sldMk cId="357520737" sldId="390"/>
            <ac:spMk id="14" creationId="{3F8D5411-77F2-52F2-9A7D-5E7EA25016B5}"/>
          </ac:spMkLst>
        </pc:spChg>
        <pc:spChg chg="add mod">
          <ac:chgData name="Noelle Chesser" userId="" providerId="" clId="Web-{F6C2C702-C39D-41F1-9211-7FA91A63AC7A}" dt="2024-05-29T18:01:15.126" v="8" actId="1076"/>
          <ac:spMkLst>
            <pc:docMk/>
            <pc:sldMk cId="357520737" sldId="390"/>
            <ac:spMk id="19" creationId="{73868556-D7A4-CA68-BB7A-4242CBD46213}"/>
          </ac:spMkLst>
        </pc:spChg>
        <pc:spChg chg="add mod">
          <ac:chgData name="Noelle Chesser" userId="" providerId="" clId="Web-{F6C2C702-C39D-41F1-9211-7FA91A63AC7A}" dt="2024-05-29T18:01:15.141" v="9" actId="1076"/>
          <ac:spMkLst>
            <pc:docMk/>
            <pc:sldMk cId="357520737" sldId="390"/>
            <ac:spMk id="20" creationId="{CBE18551-2C11-4E9B-B638-302DFEB8DB10}"/>
          </ac:spMkLst>
        </pc:spChg>
        <pc:spChg chg="add mod">
          <ac:chgData name="Noelle Chesser" userId="" providerId="" clId="Web-{F6C2C702-C39D-41F1-9211-7FA91A63AC7A}" dt="2024-05-29T18:01:15.157" v="10" actId="1076"/>
          <ac:spMkLst>
            <pc:docMk/>
            <pc:sldMk cId="357520737" sldId="390"/>
            <ac:spMk id="21" creationId="{8AD2BCD2-5D9E-1995-0073-0DFDB3A7EB26}"/>
          </ac:spMkLst>
        </pc:spChg>
        <pc:picChg chg="add mod">
          <ac:chgData name="Noelle Chesser" userId="" providerId="" clId="Web-{F6C2C702-C39D-41F1-9211-7FA91A63AC7A}" dt="2024-05-29T18:01:15.048" v="1" actId="1076"/>
          <ac:picMkLst>
            <pc:docMk/>
            <pc:sldMk cId="357520737" sldId="390"/>
            <ac:picMk id="9" creationId="{BC722D89-0D1D-699E-DA22-072D5128AFE5}"/>
          </ac:picMkLst>
        </pc:picChg>
        <pc:picChg chg="add mod">
          <ac:chgData name="Noelle Chesser" userId="" providerId="" clId="Web-{F6C2C702-C39D-41F1-9211-7FA91A63AC7A}" dt="2024-05-29T18:01:15.048" v="2" actId="1076"/>
          <ac:picMkLst>
            <pc:docMk/>
            <pc:sldMk cId="357520737" sldId="390"/>
            <ac:picMk id="10" creationId="{1557A365-722F-F053-40E8-720496425AFF}"/>
          </ac:picMkLst>
        </pc:picChg>
        <pc:picChg chg="add mod">
          <ac:chgData name="Noelle Chesser" userId="" providerId="" clId="Web-{F6C2C702-C39D-41F1-9211-7FA91A63AC7A}" dt="2024-05-29T18:01:15.063" v="3" actId="1076"/>
          <ac:picMkLst>
            <pc:docMk/>
            <pc:sldMk cId="357520737" sldId="390"/>
            <ac:picMk id="11" creationId="{FB102CA3-06B5-0AB7-02C9-1BC7613FE5EE}"/>
          </ac:picMkLst>
        </pc:picChg>
        <pc:picChg chg="add mod">
          <ac:chgData name="Noelle Chesser" userId="" providerId="" clId="Web-{F6C2C702-C39D-41F1-9211-7FA91A63AC7A}" dt="2024-05-29T18:01:15.079" v="4" actId="1076"/>
          <ac:picMkLst>
            <pc:docMk/>
            <pc:sldMk cId="357520737" sldId="390"/>
            <ac:picMk id="12" creationId="{239E78B7-F92F-2FBD-736B-667493EE3C4B}"/>
          </ac:picMkLst>
        </pc:picChg>
        <pc:picChg chg="add mod">
          <ac:chgData name="Noelle Chesser" userId="" providerId="" clId="Web-{F6C2C702-C39D-41F1-9211-7FA91A63AC7A}" dt="2024-05-29T18:01:15.110" v="7" actId="1076"/>
          <ac:picMkLst>
            <pc:docMk/>
            <pc:sldMk cId="357520737" sldId="390"/>
            <ac:picMk id="15" creationId="{B83601B4-551B-8EBC-3988-20AAF6F33329}"/>
          </ac:picMkLst>
        </pc:picChg>
      </pc:sldChg>
      <pc:sldChg chg="addSp delSp modSp">
        <pc:chgData name="Noelle Chesser" userId="" providerId="" clId="Web-{F6C2C702-C39D-41F1-9211-7FA91A63AC7A}" dt="2024-05-29T18:01:58.346" v="25" actId="1076"/>
        <pc:sldMkLst>
          <pc:docMk/>
          <pc:sldMk cId="1774118450" sldId="391"/>
        </pc:sldMkLst>
        <pc:spChg chg="add mod">
          <ac:chgData name="Noelle Chesser" userId="" providerId="" clId="Web-{F6C2C702-C39D-41F1-9211-7FA91A63AC7A}" dt="2024-05-29T18:01:58.237" v="16" actId="1076"/>
          <ac:spMkLst>
            <pc:docMk/>
            <pc:sldMk cId="1774118450" sldId="391"/>
            <ac:spMk id="8" creationId="{CB4468FB-0E5B-F131-6FC5-806E1FEFFED5}"/>
          </ac:spMkLst>
        </pc:spChg>
        <pc:spChg chg="add mod">
          <ac:chgData name="Noelle Chesser" userId="" providerId="" clId="Web-{F6C2C702-C39D-41F1-9211-7FA91A63AC7A}" dt="2024-05-29T18:01:58.252" v="17" actId="1076"/>
          <ac:spMkLst>
            <pc:docMk/>
            <pc:sldMk cId="1774118450" sldId="391"/>
            <ac:spMk id="9" creationId="{3F8D5411-77F2-52F2-9A7D-5E7EA25016B5}"/>
          </ac:spMkLst>
        </pc:spChg>
        <pc:spChg chg="add mod">
          <ac:chgData name="Noelle Chesser" userId="" providerId="" clId="Web-{F6C2C702-C39D-41F1-9211-7FA91A63AC7A}" dt="2024-05-29T18:01:58.268" v="18" actId="1076"/>
          <ac:spMkLst>
            <pc:docMk/>
            <pc:sldMk cId="1774118450" sldId="391"/>
            <ac:spMk id="11" creationId="{73868556-D7A4-CA68-BB7A-4242CBD46213}"/>
          </ac:spMkLst>
        </pc:spChg>
        <pc:spChg chg="add mod">
          <ac:chgData name="Noelle Chesser" userId="" providerId="" clId="Web-{F6C2C702-C39D-41F1-9211-7FA91A63AC7A}" dt="2024-05-29T18:01:58.268" v="19" actId="1076"/>
          <ac:spMkLst>
            <pc:docMk/>
            <pc:sldMk cId="1774118450" sldId="391"/>
            <ac:spMk id="12" creationId="{CBE18551-2C11-4E9B-B638-302DFEB8DB10}"/>
          </ac:spMkLst>
        </pc:spChg>
        <pc:spChg chg="add mod">
          <ac:chgData name="Noelle Chesser" userId="" providerId="" clId="Web-{F6C2C702-C39D-41F1-9211-7FA91A63AC7A}" dt="2024-05-29T18:01:58.299" v="20" actId="1076"/>
          <ac:spMkLst>
            <pc:docMk/>
            <pc:sldMk cId="1774118450" sldId="391"/>
            <ac:spMk id="13" creationId="{8AD2BCD2-5D9E-1995-0073-0DFDB3A7EB26}"/>
          </ac:spMkLst>
        </pc:spChg>
        <pc:picChg chg="del">
          <ac:chgData name="Noelle Chesser" userId="" providerId="" clId="Web-{F6C2C702-C39D-41F1-9211-7FA91A63AC7A}" dt="2024-05-29T18:01:19.767" v="12"/>
          <ac:picMkLst>
            <pc:docMk/>
            <pc:sldMk cId="1774118450" sldId="391"/>
            <ac:picMk id="10" creationId="{4CC37883-2162-CD77-E237-1478FEF880DE}"/>
          </ac:picMkLst>
        </pc:picChg>
        <pc:picChg chg="add mod">
          <ac:chgData name="Noelle Chesser" userId="" providerId="" clId="Web-{F6C2C702-C39D-41F1-9211-7FA91A63AC7A}" dt="2024-05-29T18:01:58.299" v="21" actId="1076"/>
          <ac:picMkLst>
            <pc:docMk/>
            <pc:sldMk cId="1774118450" sldId="391"/>
            <ac:picMk id="14" creationId="{322808CE-546D-1EAD-EEFC-CB903DEA68CE}"/>
          </ac:picMkLst>
        </pc:picChg>
        <pc:picChg chg="add mod">
          <ac:chgData name="Noelle Chesser" userId="" providerId="" clId="Web-{F6C2C702-C39D-41F1-9211-7FA91A63AC7A}" dt="2024-05-29T18:01:58.315" v="22" actId="1076"/>
          <ac:picMkLst>
            <pc:docMk/>
            <pc:sldMk cId="1774118450" sldId="391"/>
            <ac:picMk id="15" creationId="{CD53CB4C-C030-7A9F-0802-7FE99A79DC78}"/>
          </ac:picMkLst>
        </pc:picChg>
        <pc:picChg chg="add mod">
          <ac:chgData name="Noelle Chesser" userId="" providerId="" clId="Web-{F6C2C702-C39D-41F1-9211-7FA91A63AC7A}" dt="2024-05-29T18:01:58.330" v="23" actId="1076"/>
          <ac:picMkLst>
            <pc:docMk/>
            <pc:sldMk cId="1774118450" sldId="391"/>
            <ac:picMk id="19" creationId="{A33F0D2A-87E3-80EF-3AD1-6F3B44490315}"/>
          </ac:picMkLst>
        </pc:picChg>
        <pc:picChg chg="add mod">
          <ac:chgData name="Noelle Chesser" userId="" providerId="" clId="Web-{F6C2C702-C39D-41F1-9211-7FA91A63AC7A}" dt="2024-05-29T18:01:58.346" v="24" actId="1076"/>
          <ac:picMkLst>
            <pc:docMk/>
            <pc:sldMk cId="1774118450" sldId="391"/>
            <ac:picMk id="20" creationId="{B8A931FE-5720-DD73-957F-74F5EFACCE5C}"/>
          </ac:picMkLst>
        </pc:picChg>
        <pc:picChg chg="add mod">
          <ac:chgData name="Noelle Chesser" userId="" providerId="" clId="Web-{F6C2C702-C39D-41F1-9211-7FA91A63AC7A}" dt="2024-05-29T18:01:58.346" v="25" actId="1076"/>
          <ac:picMkLst>
            <pc:docMk/>
            <pc:sldMk cId="1774118450" sldId="391"/>
            <ac:picMk id="21" creationId="{2C6271F6-BD88-A4B5-C19B-C241B7E2B8DA}"/>
          </ac:picMkLst>
        </pc:picChg>
      </pc:sldChg>
      <pc:sldChg chg="del">
        <pc:chgData name="Noelle Chesser" userId="" providerId="" clId="Web-{F6C2C702-C39D-41F1-9211-7FA91A63AC7A}" dt="2024-05-29T18:01:18.173" v="11"/>
        <pc:sldMkLst>
          <pc:docMk/>
          <pc:sldMk cId="3357449581" sldId="393"/>
        </pc:sldMkLst>
      </pc:sldChg>
    </pc:docChg>
  </pc:docChgLst>
  <pc:docChgLst>
    <pc:chgData name="Callie Jackson" userId="+O8KlPIBEUDVK7U+3rlGZlw1yPGPMHSbQ1+Getz9xy4=" providerId="None" clId="Web-{6A4DF569-CCC0-46C8-9A97-AC7298068714}"/>
    <pc:docChg chg="modSld">
      <pc:chgData name="Callie Jackson" userId="+O8KlPIBEUDVK7U+3rlGZlw1yPGPMHSbQ1+Getz9xy4=" providerId="None" clId="Web-{6A4DF569-CCC0-46C8-9A97-AC7298068714}" dt="2025-02-18T16:14:11.518" v="13" actId="20577"/>
      <pc:docMkLst>
        <pc:docMk/>
      </pc:docMkLst>
      <pc:sldChg chg="modSp">
        <pc:chgData name="Callie Jackson" userId="+O8KlPIBEUDVK7U+3rlGZlw1yPGPMHSbQ1+Getz9xy4=" providerId="None" clId="Web-{6A4DF569-CCC0-46C8-9A97-AC7298068714}" dt="2025-02-18T16:14:11.518" v="13" actId="20577"/>
        <pc:sldMkLst>
          <pc:docMk/>
          <pc:sldMk cId="1450920066" sldId="301"/>
        </pc:sldMkLst>
        <pc:spChg chg="mod">
          <ac:chgData name="Callie Jackson" userId="+O8KlPIBEUDVK7U+3rlGZlw1yPGPMHSbQ1+Getz9xy4=" providerId="None" clId="Web-{6A4DF569-CCC0-46C8-9A97-AC7298068714}" dt="2025-02-18T16:13:50.534" v="6" actId="20577"/>
          <ac:spMkLst>
            <pc:docMk/>
            <pc:sldMk cId="1450920066" sldId="301"/>
            <ac:spMk id="6" creationId="{00000000-0000-0000-0000-000000000000}"/>
          </ac:spMkLst>
        </pc:spChg>
        <pc:spChg chg="mod">
          <ac:chgData name="Callie Jackson" userId="+O8KlPIBEUDVK7U+3rlGZlw1yPGPMHSbQ1+Getz9xy4=" providerId="None" clId="Web-{6A4DF569-CCC0-46C8-9A97-AC7298068714}" dt="2025-02-18T16:14:11.518" v="13" actId="20577"/>
          <ac:spMkLst>
            <pc:docMk/>
            <pc:sldMk cId="1450920066" sldId="301"/>
            <ac:spMk id="16" creationId="{ABCDE844-40D1-43EA-8820-1895344812EE}"/>
          </ac:spMkLst>
        </pc:spChg>
      </pc:sldChg>
      <pc:sldChg chg="modSp">
        <pc:chgData name="Callie Jackson" userId="+O8KlPIBEUDVK7U+3rlGZlw1yPGPMHSbQ1+Getz9xy4=" providerId="None" clId="Web-{6A4DF569-CCC0-46C8-9A97-AC7298068714}" dt="2025-02-18T16:12:10.658" v="1" actId="20577"/>
        <pc:sldMkLst>
          <pc:docMk/>
          <pc:sldMk cId="0" sldId="351"/>
        </pc:sldMkLst>
        <pc:spChg chg="mod">
          <ac:chgData name="Callie Jackson" userId="+O8KlPIBEUDVK7U+3rlGZlw1yPGPMHSbQ1+Getz9xy4=" providerId="None" clId="Web-{6A4DF569-CCC0-46C8-9A97-AC7298068714}" dt="2025-02-18T16:12:10.658" v="1" actId="20577"/>
          <ac:spMkLst>
            <pc:docMk/>
            <pc:sldMk cId="0" sldId="351"/>
            <ac:spMk id="11" creationId="{00000000-0000-0000-0000-000000000000}"/>
          </ac:spMkLst>
        </pc:spChg>
      </pc:sldChg>
    </pc:docChg>
  </pc:docChgLst>
  <pc:docChgLst>
    <pc:chgData name="Noelle Chesser" clId="Web-{FB354BFB-C578-4958-B02D-4DC0007F17B6}"/>
    <pc:docChg chg="mod modSld">
      <pc:chgData name="Noelle Chesser" userId="" providerId="" clId="Web-{FB354BFB-C578-4958-B02D-4DC0007F17B6}" dt="2024-03-19T14:43:02.711" v="72" actId="20577"/>
      <pc:docMkLst>
        <pc:docMk/>
      </pc:docMkLst>
      <pc:sldChg chg="modSp addCm">
        <pc:chgData name="Noelle Chesser" userId="" providerId="" clId="Web-{FB354BFB-C578-4958-B02D-4DC0007F17B6}" dt="2024-03-19T14:43:02.711" v="72" actId="20577"/>
        <pc:sldMkLst>
          <pc:docMk/>
          <pc:sldMk cId="2340325246" sldId="334"/>
        </pc:sldMkLst>
        <pc:spChg chg="mod">
          <ac:chgData name="Noelle Chesser" userId="" providerId="" clId="Web-{FB354BFB-C578-4958-B02D-4DC0007F17B6}" dt="2024-03-19T14:43:02.711" v="72" actId="20577"/>
          <ac:spMkLst>
            <pc:docMk/>
            <pc:sldMk cId="2340325246" sldId="334"/>
            <ac:spMk id="19" creationId="{ABDAE4A9-0106-4411-9851-5B5F389307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oelle Chesser" userId="" providerId="" clId="Web-{FB354BFB-C578-4958-B02D-4DC0007F17B6}" dt="2024-03-19T14:42:58.179" v="71"/>
              <pc2:cmMkLst xmlns:pc2="http://schemas.microsoft.com/office/powerpoint/2019/9/main/command">
                <pc:docMk/>
                <pc:sldMk cId="2340325246" sldId="334"/>
                <pc2:cmMk id="{4AAD9FCC-154A-4C4D-8DB5-A47DF9766329}"/>
              </pc2:cmMkLst>
            </pc226:cmChg>
          </p:ext>
        </pc:extLst>
      </pc:sldChg>
    </pc:docChg>
  </pc:docChgLst>
  <pc:docChgLst>
    <pc:chgData name="Noelle Chesser" clId="Web-{8FE161B7-52A9-498F-AC83-FF393B31FD52}"/>
    <pc:docChg chg="addSld modSld">
      <pc:chgData name="Noelle Chesser" userId="" providerId="" clId="Web-{8FE161B7-52A9-498F-AC83-FF393B31FD52}" dt="2024-05-29T18:00:43.805" v="199"/>
      <pc:docMkLst>
        <pc:docMk/>
      </pc:docMkLst>
      <pc:sldChg chg="delSp modSp">
        <pc:chgData name="Noelle Chesser" userId="" providerId="" clId="Web-{8FE161B7-52A9-498F-AC83-FF393B31FD52}" dt="2024-05-29T17:59:50.319" v="197" actId="20577"/>
        <pc:sldMkLst>
          <pc:docMk/>
          <pc:sldMk cId="0" sldId="370"/>
        </pc:sldMkLst>
        <pc:spChg chg="mod">
          <ac:chgData name="Noelle Chesser" userId="" providerId="" clId="Web-{8FE161B7-52A9-498F-AC83-FF393B31FD52}" dt="2024-05-29T17:56:43.440" v="28" actId="20577"/>
          <ac:spMkLst>
            <pc:docMk/>
            <pc:sldMk cId="0" sldId="370"/>
            <ac:spMk id="7" creationId="{00000000-0000-0000-0000-000000000000}"/>
          </ac:spMkLst>
        </pc:spChg>
        <pc:spChg chg="del mod">
          <ac:chgData name="Noelle Chesser" userId="" providerId="" clId="Web-{8FE161B7-52A9-498F-AC83-FF393B31FD52}" dt="2024-05-29T17:56:53.596" v="30"/>
          <ac:spMkLst>
            <pc:docMk/>
            <pc:sldMk cId="0" sldId="370"/>
            <ac:spMk id="8" creationId="{00000000-0000-0000-0000-000000000000}"/>
          </ac:spMkLst>
        </pc:spChg>
        <pc:spChg chg="mod">
          <ac:chgData name="Noelle Chesser" userId="" providerId="" clId="Web-{8FE161B7-52A9-498F-AC83-FF393B31FD52}" dt="2024-05-29T17:57:58.473" v="88" actId="20577"/>
          <ac:spMkLst>
            <pc:docMk/>
            <pc:sldMk cId="0" sldId="370"/>
            <ac:spMk id="9" creationId="{00000000-0000-0000-0000-000000000000}"/>
          </ac:spMkLst>
        </pc:spChg>
        <pc:spChg chg="del mod">
          <ac:chgData name="Noelle Chesser" userId="" providerId="" clId="Web-{8FE161B7-52A9-498F-AC83-FF393B31FD52}" dt="2024-05-29T17:58:02.692" v="91"/>
          <ac:spMkLst>
            <pc:docMk/>
            <pc:sldMk cId="0" sldId="370"/>
            <ac:spMk id="10" creationId="{00000000-0000-0000-0000-000000000000}"/>
          </ac:spMkLst>
        </pc:spChg>
        <pc:spChg chg="del mod">
          <ac:chgData name="Noelle Chesser" userId="" providerId="" clId="Web-{8FE161B7-52A9-498F-AC83-FF393B31FD52}" dt="2024-05-29T17:58:07.897" v="94"/>
          <ac:spMkLst>
            <pc:docMk/>
            <pc:sldMk cId="0" sldId="370"/>
            <ac:spMk id="11" creationId="{00000000-0000-0000-0000-000000000000}"/>
          </ac:spMkLst>
        </pc:spChg>
        <pc:spChg chg="mod">
          <ac:chgData name="Noelle Chesser" userId="" providerId="" clId="Web-{8FE161B7-52A9-498F-AC83-FF393B31FD52}" dt="2024-05-29T17:58:59.756" v="127" actId="1076"/>
          <ac:spMkLst>
            <pc:docMk/>
            <pc:sldMk cId="0" sldId="370"/>
            <ac:spMk id="13" creationId="{00000000-0000-0000-0000-000000000000}"/>
          </ac:spMkLst>
        </pc:spChg>
        <pc:spChg chg="mod">
          <ac:chgData name="Noelle Chesser" userId="" providerId="" clId="Web-{8FE161B7-52A9-498F-AC83-FF393B31FD52}" dt="2024-05-29T17:59:50.319" v="197" actId="20577"/>
          <ac:spMkLst>
            <pc:docMk/>
            <pc:sldMk cId="0" sldId="370"/>
            <ac:spMk id="14" creationId="{00000000-0000-0000-0000-000000000000}"/>
          </ac:spMkLst>
        </pc:spChg>
        <pc:spChg chg="del mod">
          <ac:chgData name="Noelle Chesser" userId="" providerId="" clId="Web-{8FE161B7-52A9-498F-AC83-FF393B31FD52}" dt="2024-05-29T17:58:48.849" v="121"/>
          <ac:spMkLst>
            <pc:docMk/>
            <pc:sldMk cId="0" sldId="370"/>
            <ac:spMk id="15" creationId="{00000000-0000-0000-0000-000000000000}"/>
          </ac:spMkLst>
        </pc:spChg>
        <pc:spChg chg="del mod">
          <ac:chgData name="Noelle Chesser" userId="" providerId="" clId="Web-{8FE161B7-52A9-498F-AC83-FF393B31FD52}" dt="2024-05-29T17:58:43.630" v="119"/>
          <ac:spMkLst>
            <pc:docMk/>
            <pc:sldMk cId="0" sldId="370"/>
            <ac:spMk id="16" creationId="{00000000-0000-0000-0000-000000000000}"/>
          </ac:spMkLst>
        </pc:spChg>
        <pc:spChg chg="del mod">
          <ac:chgData name="Noelle Chesser" userId="" providerId="" clId="Web-{8FE161B7-52A9-498F-AC83-FF393B31FD52}" dt="2024-05-29T17:58:52.818" v="124"/>
          <ac:spMkLst>
            <pc:docMk/>
            <pc:sldMk cId="0" sldId="370"/>
            <ac:spMk id="17" creationId="{00000000-0000-0000-0000-000000000000}"/>
          </ac:spMkLst>
        </pc:spChg>
      </pc:sldChg>
      <pc:sldChg chg="delSp">
        <pc:chgData name="Noelle Chesser" userId="" providerId="" clId="Web-{8FE161B7-52A9-498F-AC83-FF393B31FD52}" dt="2024-05-29T18:00:40.430" v="198"/>
        <pc:sldMkLst>
          <pc:docMk/>
          <pc:sldMk cId="357520737" sldId="390"/>
        </pc:sldMkLst>
        <pc:picChg chg="del">
          <ac:chgData name="Noelle Chesser" userId="" providerId="" clId="Web-{8FE161B7-52A9-498F-AC83-FF393B31FD52}" dt="2024-05-29T18:00:40.430" v="198"/>
          <ac:picMkLst>
            <pc:docMk/>
            <pc:sldMk cId="357520737" sldId="390"/>
            <ac:picMk id="8" creationId="{EDA6E0D7-CCFD-E035-8D0E-E0371499B4DE}"/>
          </ac:picMkLst>
        </pc:picChg>
      </pc:sldChg>
      <pc:sldChg chg="add replId">
        <pc:chgData name="Noelle Chesser" userId="" providerId="" clId="Web-{8FE161B7-52A9-498F-AC83-FF393B31FD52}" dt="2024-05-29T17:56:01.017" v="0"/>
        <pc:sldMkLst>
          <pc:docMk/>
          <pc:sldMk cId="1932963204" sldId="392"/>
        </pc:sldMkLst>
      </pc:sldChg>
      <pc:sldChg chg="add replId">
        <pc:chgData name="Noelle Chesser" userId="" providerId="" clId="Web-{8FE161B7-52A9-498F-AC83-FF393B31FD52}" dt="2024-05-29T18:00:43.805" v="199"/>
        <pc:sldMkLst>
          <pc:docMk/>
          <pc:sldMk cId="3357449581" sldId="393"/>
        </pc:sldMkLst>
      </pc:sldChg>
    </pc:docChg>
  </pc:docChgLst>
  <pc:docChgLst>
    <pc:chgData name="Noelle Chesser" clId="Web-{F4CFC2B8-5D94-4B2E-8F8F-F475ADD3AD81}"/>
    <pc:docChg chg="addSld modSld sldOrd">
      <pc:chgData name="Noelle Chesser" userId="" providerId="" clId="Web-{F4CFC2B8-5D94-4B2E-8F8F-F475ADD3AD81}" dt="2024-05-21T17:37:02.635" v="23" actId="1076"/>
      <pc:docMkLst>
        <pc:docMk/>
      </pc:docMkLst>
      <pc:sldChg chg="ord">
        <pc:chgData name="Noelle Chesser" userId="" providerId="" clId="Web-{F4CFC2B8-5D94-4B2E-8F8F-F475ADD3AD81}" dt="2024-05-21T17:35:48.757" v="10"/>
        <pc:sldMkLst>
          <pc:docMk/>
          <pc:sldMk cId="0" sldId="372"/>
        </pc:sldMkLst>
      </pc:sldChg>
      <pc:sldChg chg="addSp modSp ord">
        <pc:chgData name="Noelle Chesser" userId="" providerId="" clId="Web-{F4CFC2B8-5D94-4B2E-8F8F-F475ADD3AD81}" dt="2024-05-21T17:35:41.163" v="8"/>
        <pc:sldMkLst>
          <pc:docMk/>
          <pc:sldMk cId="357520737" sldId="390"/>
        </pc:sldMkLst>
        <pc:spChg chg="mod">
          <ac:chgData name="Noelle Chesser" userId="" providerId="" clId="Web-{F4CFC2B8-5D94-4B2E-8F8F-F475ADD3AD81}" dt="2024-05-21T17:34:53.287" v="2" actId="20577"/>
          <ac:spMkLst>
            <pc:docMk/>
            <pc:sldMk cId="357520737" sldId="390"/>
            <ac:spMk id="16" creationId="{41E15890-F405-C7EE-06AB-34DEBE154019}"/>
          </ac:spMkLst>
        </pc:spChg>
        <pc:spChg chg="mod">
          <ac:chgData name="Noelle Chesser" userId="" providerId="" clId="Web-{F4CFC2B8-5D94-4B2E-8F8F-F475ADD3AD81}" dt="2024-05-21T17:34:50.818" v="1" actId="20577"/>
          <ac:spMkLst>
            <pc:docMk/>
            <pc:sldMk cId="357520737" sldId="390"/>
            <ac:spMk id="17" creationId="{41E15890-F405-C7EE-06AB-34DEBE154019}"/>
          </ac:spMkLst>
        </pc:spChg>
        <pc:spChg chg="mod">
          <ac:chgData name="Noelle Chesser" userId="" providerId="" clId="Web-{F4CFC2B8-5D94-4B2E-8F8F-F475ADD3AD81}" dt="2024-05-21T17:34:39.880" v="0" actId="20577"/>
          <ac:spMkLst>
            <pc:docMk/>
            <pc:sldMk cId="357520737" sldId="390"/>
            <ac:spMk id="18" creationId="{41E15890-F405-C7EE-06AB-34DEBE154019}"/>
          </ac:spMkLst>
        </pc:spChg>
        <pc:picChg chg="add mod">
          <ac:chgData name="Noelle Chesser" userId="" providerId="" clId="Web-{F4CFC2B8-5D94-4B2E-8F8F-F475ADD3AD81}" dt="2024-05-21T17:35:30.366" v="6" actId="1076"/>
          <ac:picMkLst>
            <pc:docMk/>
            <pc:sldMk cId="357520737" sldId="390"/>
            <ac:picMk id="8" creationId="{EDA6E0D7-CCFD-E035-8D0E-E0371499B4DE}"/>
          </ac:picMkLst>
        </pc:picChg>
      </pc:sldChg>
      <pc:sldChg chg="addSp delSp modSp add ord replId">
        <pc:chgData name="Noelle Chesser" userId="" providerId="" clId="Web-{F4CFC2B8-5D94-4B2E-8F8F-F475ADD3AD81}" dt="2024-05-21T17:37:02.635" v="23" actId="1076"/>
        <pc:sldMkLst>
          <pc:docMk/>
          <pc:sldMk cId="1774118450" sldId="391"/>
        </pc:sldMkLst>
        <pc:spChg chg="mod">
          <ac:chgData name="Noelle Chesser" userId="" providerId="" clId="Web-{F4CFC2B8-5D94-4B2E-8F8F-F475ADD3AD81}" dt="2024-05-21T17:36:11.039" v="15" actId="20577"/>
          <ac:spMkLst>
            <pc:docMk/>
            <pc:sldMk cId="1774118450" sldId="391"/>
            <ac:spMk id="7" creationId="{00000000-0000-0000-0000-000000000000}"/>
          </ac:spMkLst>
        </pc:spChg>
        <pc:picChg chg="del">
          <ac:chgData name="Noelle Chesser" userId="" providerId="" clId="Web-{F4CFC2B8-5D94-4B2E-8F8F-F475ADD3AD81}" dt="2024-05-21T17:36:12.040" v="16"/>
          <ac:picMkLst>
            <pc:docMk/>
            <pc:sldMk cId="1774118450" sldId="391"/>
            <ac:picMk id="8" creationId="{EDA6E0D7-CCFD-E035-8D0E-E0371499B4DE}"/>
          </ac:picMkLst>
        </pc:picChg>
        <pc:picChg chg="add del mod">
          <ac:chgData name="Noelle Chesser" userId="" providerId="" clId="Web-{F4CFC2B8-5D94-4B2E-8F8F-F475ADD3AD81}" dt="2024-05-21T17:36:40.025" v="18"/>
          <ac:picMkLst>
            <pc:docMk/>
            <pc:sldMk cId="1774118450" sldId="391"/>
            <ac:picMk id="9" creationId="{775CA195-9D7E-F469-55E0-147E2D2E50F2}"/>
          </ac:picMkLst>
        </pc:picChg>
        <pc:picChg chg="add mod">
          <ac:chgData name="Noelle Chesser" userId="" providerId="" clId="Web-{F4CFC2B8-5D94-4B2E-8F8F-F475ADD3AD81}" dt="2024-05-21T17:37:02.635" v="23" actId="1076"/>
          <ac:picMkLst>
            <pc:docMk/>
            <pc:sldMk cId="1774118450" sldId="391"/>
            <ac:picMk id="10" creationId="{4CC37883-2162-CD77-E237-1478FEF880DE}"/>
          </ac:picMkLst>
        </pc:picChg>
      </pc:sldChg>
    </pc:docChg>
  </pc:docChgLst>
  <pc:docChgLst>
    <pc:chgData name="Noelle Chesser" clId="Web-{3B035A99-7827-4DB3-97A6-61D1881CEA9A}"/>
    <pc:docChg chg="modSld">
      <pc:chgData name="Noelle Chesser" userId="" providerId="" clId="Web-{3B035A99-7827-4DB3-97A6-61D1881CEA9A}" dt="2024-04-25T19:11:12.007" v="121" actId="20577"/>
      <pc:docMkLst>
        <pc:docMk/>
      </pc:docMkLst>
      <pc:sldChg chg="modSp">
        <pc:chgData name="Noelle Chesser" userId="" providerId="" clId="Web-{3B035A99-7827-4DB3-97A6-61D1881CEA9A}" dt="2024-04-25T19:11:12.007" v="121" actId="20577"/>
        <pc:sldMkLst>
          <pc:docMk/>
          <pc:sldMk cId="2340325246" sldId="334"/>
        </pc:sldMkLst>
        <pc:spChg chg="mod">
          <ac:chgData name="Noelle Chesser" userId="" providerId="" clId="Web-{3B035A99-7827-4DB3-97A6-61D1881CEA9A}" dt="2024-04-25T19:10:17.489" v="66" actId="20577"/>
          <ac:spMkLst>
            <pc:docMk/>
            <pc:sldMk cId="2340325246" sldId="334"/>
            <ac:spMk id="6" creationId="{00000000-0000-0000-0000-000000000000}"/>
          </ac:spMkLst>
        </pc:spChg>
        <pc:spChg chg="mod">
          <ac:chgData name="Noelle Chesser" userId="" providerId="" clId="Web-{3B035A99-7827-4DB3-97A6-61D1881CEA9A}" dt="2024-04-25T19:11:12.007" v="121" actId="20577"/>
          <ac:spMkLst>
            <pc:docMk/>
            <pc:sldMk cId="2340325246" sldId="334"/>
            <ac:spMk id="16" creationId="{ABCDE844-40D1-43EA-8820-1895344812EE}"/>
          </ac:spMkLst>
        </pc:spChg>
      </pc:sldChg>
    </pc:docChg>
  </pc:docChgLst>
  <pc:docChgLst>
    <pc:chgData name="Noelle Chesser" clId="Web-{7FE9AF3A-0F75-4C4A-BEEC-9E340D511099}"/>
    <pc:docChg chg="modSld">
      <pc:chgData name="Noelle Chesser" userId="" providerId="" clId="Web-{7FE9AF3A-0F75-4C4A-BEEC-9E340D511099}" dt="2024-04-18T19:34:39.170" v="77" actId="20577"/>
      <pc:docMkLst>
        <pc:docMk/>
      </pc:docMkLst>
      <pc:sldChg chg="modSp">
        <pc:chgData name="Noelle Chesser" userId="" providerId="" clId="Web-{7FE9AF3A-0F75-4C4A-BEEC-9E340D511099}" dt="2024-04-18T19:34:39.170" v="77" actId="20577"/>
        <pc:sldMkLst>
          <pc:docMk/>
          <pc:sldMk cId="1450920066" sldId="301"/>
        </pc:sldMkLst>
        <pc:spChg chg="mod">
          <ac:chgData name="Noelle Chesser" userId="" providerId="" clId="Web-{7FE9AF3A-0F75-4C4A-BEEC-9E340D511099}" dt="2024-04-18T19:34:39.170" v="77" actId="20577"/>
          <ac:spMkLst>
            <pc:docMk/>
            <pc:sldMk cId="1450920066" sldId="301"/>
            <ac:spMk id="16" creationId="{ABCDE844-40D1-43EA-8820-1895344812EE}"/>
          </ac:spMkLst>
        </pc:spChg>
      </pc:sldChg>
      <pc:sldChg chg="modSp delCm modCm">
        <pc:chgData name="Noelle Chesser" userId="" providerId="" clId="Web-{7FE9AF3A-0F75-4C4A-BEEC-9E340D511099}" dt="2024-04-18T19:34:08.263" v="76" actId="20577"/>
        <pc:sldMkLst>
          <pc:docMk/>
          <pc:sldMk cId="2340325246" sldId="334"/>
        </pc:sldMkLst>
        <pc:spChg chg="mod">
          <ac:chgData name="Noelle Chesser" userId="" providerId="" clId="Web-{7FE9AF3A-0F75-4C4A-BEEC-9E340D511099}" dt="2024-04-18T19:34:08.263" v="76" actId="20577"/>
          <ac:spMkLst>
            <pc:docMk/>
            <pc:sldMk cId="2340325246" sldId="334"/>
            <ac:spMk id="19" creationId="{ABDAE4A9-0106-4411-9851-5B5F389307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Noelle Chesser" userId="" providerId="" clId="Web-{7FE9AF3A-0F75-4C4A-BEEC-9E340D511099}" dt="2024-04-18T19:32:12.104" v="65"/>
              <pc2:cmMkLst xmlns:pc2="http://schemas.microsoft.com/office/powerpoint/2019/9/main/command">
                <pc:docMk/>
                <pc:sldMk cId="2340325246" sldId="334"/>
                <pc2:cmMk id="{4AAD9FCC-154A-4C4D-8DB5-A47DF9766329}"/>
              </pc2:cmMkLst>
            </pc226:cmChg>
          </p:ext>
        </pc:extLst>
      </pc:sldChg>
    </pc:docChg>
  </pc:docChgLst>
  <pc:docChgLst>
    <pc:chgData name="Katie McAllister" clId="Web-{F6E7EF4B-B2D6-42AC-A675-1738BB137694}"/>
    <pc:docChg chg="modSld">
      <pc:chgData name="Katie McAllister" userId="" providerId="" clId="Web-{F6E7EF4B-B2D6-42AC-A675-1738BB137694}" dt="2023-11-07T13:54:44.902" v="75" actId="20577"/>
      <pc:docMkLst>
        <pc:docMk/>
      </pc:docMkLst>
      <pc:sldChg chg="modSp">
        <pc:chgData name="Katie McAllister" userId="" providerId="" clId="Web-{F6E7EF4B-B2D6-42AC-A675-1738BB137694}" dt="2023-11-07T13:52:06.366" v="36" actId="20577"/>
        <pc:sldMkLst>
          <pc:docMk/>
          <pc:sldMk cId="1450920066" sldId="301"/>
        </pc:sldMkLst>
        <pc:spChg chg="mod">
          <ac:chgData name="Katie McAllister" userId="" providerId="" clId="Web-{F6E7EF4B-B2D6-42AC-A675-1738BB137694}" dt="2023-11-07T13:50:44.754" v="26" actId="20577"/>
          <ac:spMkLst>
            <pc:docMk/>
            <pc:sldMk cId="1450920066" sldId="301"/>
            <ac:spMk id="6" creationId="{00000000-0000-0000-0000-000000000000}"/>
          </ac:spMkLst>
        </pc:spChg>
        <pc:spChg chg="mod">
          <ac:chgData name="Katie McAllister" userId="" providerId="" clId="Web-{F6E7EF4B-B2D6-42AC-A675-1738BB137694}" dt="2023-11-07T13:52:06.366" v="36" actId="20577"/>
          <ac:spMkLst>
            <pc:docMk/>
            <pc:sldMk cId="1450920066" sldId="301"/>
            <ac:spMk id="16" creationId="{ABCDE844-40D1-43EA-8820-1895344812EE}"/>
          </ac:spMkLst>
        </pc:spChg>
      </pc:sldChg>
      <pc:sldChg chg="modSp">
        <pc:chgData name="Katie McAllister" userId="" providerId="" clId="Web-{F6E7EF4B-B2D6-42AC-A675-1738BB137694}" dt="2023-11-07T13:54:20.292" v="72" actId="20577"/>
        <pc:sldMkLst>
          <pc:docMk/>
          <pc:sldMk cId="2340325246" sldId="334"/>
        </pc:sldMkLst>
        <pc:spChg chg="mod">
          <ac:chgData name="Katie McAllister" userId="" providerId="" clId="Web-{F6E7EF4B-B2D6-42AC-A675-1738BB137694}" dt="2023-11-07T13:54:20.292" v="72" actId="20577"/>
          <ac:spMkLst>
            <pc:docMk/>
            <pc:sldMk cId="2340325246" sldId="334"/>
            <ac:spMk id="19" creationId="{ABDAE4A9-0106-4411-9851-5B5F3893070F}"/>
          </ac:spMkLst>
        </pc:spChg>
      </pc:sldChg>
      <pc:sldChg chg="modSp">
        <pc:chgData name="Katie McAllister" userId="" providerId="" clId="Web-{F6E7EF4B-B2D6-42AC-A675-1738BB137694}" dt="2023-11-07T13:49:55.300" v="3" actId="20577"/>
        <pc:sldMkLst>
          <pc:docMk/>
          <pc:sldMk cId="0" sldId="351"/>
        </pc:sldMkLst>
        <pc:spChg chg="mod">
          <ac:chgData name="Katie McAllister" userId="" providerId="" clId="Web-{F6E7EF4B-B2D6-42AC-A675-1738BB137694}" dt="2023-11-07T13:49:55.300" v="3" actId="20577"/>
          <ac:spMkLst>
            <pc:docMk/>
            <pc:sldMk cId="0" sldId="351"/>
            <ac:spMk id="11" creationId="{00000000-0000-0000-0000-000000000000}"/>
          </ac:spMkLst>
        </pc:spChg>
      </pc:sldChg>
      <pc:sldChg chg="modSp">
        <pc:chgData name="Katie McAllister" userId="" providerId="" clId="Web-{F6E7EF4B-B2D6-42AC-A675-1738BB137694}" dt="2023-11-07T13:54:44.902" v="75" actId="20577"/>
        <pc:sldMkLst>
          <pc:docMk/>
          <pc:sldMk cId="0" sldId="352"/>
        </pc:sldMkLst>
        <pc:spChg chg="mod">
          <ac:chgData name="Katie McAllister" userId="" providerId="" clId="Web-{F6E7EF4B-B2D6-42AC-A675-1738BB137694}" dt="2023-11-07T13:54:44.902" v="75" actId="20577"/>
          <ac:spMkLst>
            <pc:docMk/>
            <pc:sldMk cId="0" sldId="352"/>
            <ac:spMk id="16" creationId="{00000000-0000-0000-0000-000000000000}"/>
          </ac:spMkLst>
        </pc:spChg>
      </pc:sldChg>
    </pc:docChg>
  </pc:docChgLst>
  <pc:docChgLst>
    <pc:chgData name="Noelle Chesser" clId="Web-{4FE4D679-0948-41A8-B9F6-6AB2A831F75D}"/>
    <pc:docChg chg="addSld delSld modSld sldOrd">
      <pc:chgData name="Noelle Chesser" userId="" providerId="" clId="Web-{4FE4D679-0948-41A8-B9F6-6AB2A831F75D}" dt="2024-05-21T17:33:10.900" v="93"/>
      <pc:docMkLst>
        <pc:docMk/>
      </pc:docMkLst>
      <pc:sldChg chg="addSp delSp modSp">
        <pc:chgData name="Noelle Chesser" userId="" providerId="" clId="Web-{4FE4D679-0948-41A8-B9F6-6AB2A831F75D}" dt="2024-05-21T17:27:03.855" v="15" actId="20577"/>
        <pc:sldMkLst>
          <pc:docMk/>
          <pc:sldMk cId="0" sldId="366"/>
        </pc:sldMkLst>
        <pc:spChg chg="add del mod">
          <ac:chgData name="Noelle Chesser" userId="" providerId="" clId="Web-{4FE4D679-0948-41A8-B9F6-6AB2A831F75D}" dt="2024-05-21T17:26:58.839" v="12" actId="20577"/>
          <ac:spMkLst>
            <pc:docMk/>
            <pc:sldMk cId="0" sldId="366"/>
            <ac:spMk id="10" creationId="{00000000-0000-0000-0000-000000000000}"/>
          </ac:spMkLst>
        </pc:spChg>
        <pc:spChg chg="add del mod">
          <ac:chgData name="Noelle Chesser" userId="" providerId="" clId="Web-{4FE4D679-0948-41A8-B9F6-6AB2A831F75D}" dt="2024-05-21T17:27:03.855" v="15" actId="20577"/>
          <ac:spMkLst>
            <pc:docMk/>
            <pc:sldMk cId="0" sldId="366"/>
            <ac:spMk id="11" creationId="{00000000-0000-0000-0000-000000000000}"/>
          </ac:spMkLst>
        </pc:spChg>
        <pc:picChg chg="add del">
          <ac:chgData name="Noelle Chesser" userId="" providerId="" clId="Web-{4FE4D679-0948-41A8-B9F6-6AB2A831F75D}" dt="2024-05-21T17:26:52.683" v="8"/>
          <ac:picMkLst>
            <pc:docMk/>
            <pc:sldMk cId="0" sldId="366"/>
            <ac:picMk id="7" creationId="{00000000-0000-0000-0000-000000000000}"/>
          </ac:picMkLst>
        </pc:picChg>
        <pc:picChg chg="add del">
          <ac:chgData name="Noelle Chesser" userId="" providerId="" clId="Web-{4FE4D679-0948-41A8-B9F6-6AB2A831F75D}" dt="2024-05-21T17:26:53.886" v="9"/>
          <ac:picMkLst>
            <pc:docMk/>
            <pc:sldMk cId="0" sldId="366"/>
            <ac:picMk id="8" creationId="{00000000-0000-0000-0000-000000000000}"/>
          </ac:picMkLst>
        </pc:picChg>
      </pc:sldChg>
      <pc:sldChg chg="modSp">
        <pc:chgData name="Noelle Chesser" userId="" providerId="" clId="Web-{4FE4D679-0948-41A8-B9F6-6AB2A831F75D}" dt="2024-05-21T17:27:44.060" v="16" actId="14100"/>
        <pc:sldMkLst>
          <pc:docMk/>
          <pc:sldMk cId="0" sldId="369"/>
        </pc:sldMkLst>
        <pc:spChg chg="mod">
          <ac:chgData name="Noelle Chesser" userId="" providerId="" clId="Web-{4FE4D679-0948-41A8-B9F6-6AB2A831F75D}" dt="2024-05-21T17:27:44.060" v="16" actId="14100"/>
          <ac:spMkLst>
            <pc:docMk/>
            <pc:sldMk cId="0" sldId="369"/>
            <ac:spMk id="12" creationId="{00000000-0000-0000-0000-000000000000}"/>
          </ac:spMkLst>
        </pc:spChg>
      </pc:sldChg>
      <pc:sldChg chg="modSp">
        <pc:chgData name="Noelle Chesser" userId="" providerId="" clId="Web-{4FE4D679-0948-41A8-B9F6-6AB2A831F75D}" dt="2024-05-21T17:30:13.644" v="42" actId="20577"/>
        <pc:sldMkLst>
          <pc:docMk/>
          <pc:sldMk cId="0" sldId="371"/>
        </pc:sldMkLst>
        <pc:spChg chg="mod">
          <ac:chgData name="Noelle Chesser" userId="" providerId="" clId="Web-{4FE4D679-0948-41A8-B9F6-6AB2A831F75D}" dt="2024-05-21T17:30:13.644" v="42" actId="20577"/>
          <ac:spMkLst>
            <pc:docMk/>
            <pc:sldMk cId="0" sldId="371"/>
            <ac:spMk id="15" creationId="{00000000-0000-0000-0000-000000000000}"/>
          </ac:spMkLst>
        </pc:spChg>
      </pc:sldChg>
      <pc:sldChg chg="modSp">
        <pc:chgData name="Noelle Chesser" userId="" providerId="" clId="Web-{4FE4D679-0948-41A8-B9F6-6AB2A831F75D}" dt="2024-05-21T17:31:34.272" v="44" actId="20577"/>
        <pc:sldMkLst>
          <pc:docMk/>
          <pc:sldMk cId="0" sldId="372"/>
        </pc:sldMkLst>
        <pc:spChg chg="mod">
          <ac:chgData name="Noelle Chesser" userId="" providerId="" clId="Web-{4FE4D679-0948-41A8-B9F6-6AB2A831F75D}" dt="2024-05-21T17:31:34.272" v="44" actId="20577"/>
          <ac:spMkLst>
            <pc:docMk/>
            <pc:sldMk cId="0" sldId="372"/>
            <ac:spMk id="8" creationId="{00000000-0000-0000-0000-000000000000}"/>
          </ac:spMkLst>
        </pc:spChg>
      </pc:sldChg>
      <pc:sldChg chg="addSp delSp modSp add ord replId">
        <pc:chgData name="Noelle Chesser" userId="" providerId="" clId="Web-{4FE4D679-0948-41A8-B9F6-6AB2A831F75D}" dt="2024-05-21T17:33:10.900" v="93"/>
        <pc:sldMkLst>
          <pc:docMk/>
          <pc:sldMk cId="357520737" sldId="390"/>
        </pc:sldMkLst>
        <pc:spChg chg="mod">
          <ac:chgData name="Noelle Chesser" userId="" providerId="" clId="Web-{4FE4D679-0948-41A8-B9F6-6AB2A831F75D}" dt="2024-05-21T17:32:16.851" v="71" actId="20577"/>
          <ac:spMkLst>
            <pc:docMk/>
            <pc:sldMk cId="357520737" sldId="390"/>
            <ac:spMk id="7" creationId="{00000000-0000-0000-0000-000000000000}"/>
          </ac:spMkLst>
        </pc:spChg>
        <pc:spChg chg="del mod">
          <ac:chgData name="Noelle Chesser" userId="" providerId="" clId="Web-{4FE4D679-0948-41A8-B9F6-6AB2A831F75D}" dt="2024-05-21T17:32:23.008" v="77"/>
          <ac:spMkLst>
            <pc:docMk/>
            <pc:sldMk cId="357520737" sldId="390"/>
            <ac:spMk id="8" creationId="{00000000-0000-0000-0000-000000000000}"/>
          </ac:spMkLst>
        </pc:spChg>
        <pc:spChg chg="del mod">
          <ac:chgData name="Noelle Chesser" userId="" providerId="" clId="Web-{4FE4D679-0948-41A8-B9F6-6AB2A831F75D}" dt="2024-05-21T17:32:21.039" v="74"/>
          <ac:spMkLst>
            <pc:docMk/>
            <pc:sldMk cId="357520737" sldId="390"/>
            <ac:spMk id="9" creationId="{00000000-0000-0000-0000-000000000000}"/>
          </ac:spMkLst>
        </pc:spChg>
        <pc:spChg chg="del">
          <ac:chgData name="Noelle Chesser" userId="" providerId="" clId="Web-{4FE4D679-0948-41A8-B9F6-6AB2A831F75D}" dt="2024-05-21T17:32:38.133" v="90"/>
          <ac:spMkLst>
            <pc:docMk/>
            <pc:sldMk cId="357520737" sldId="390"/>
            <ac:spMk id="10" creationId="{00000000-0000-0000-0000-000000000000}"/>
          </ac:spMkLst>
        </pc:spChg>
        <pc:spChg chg="del mod">
          <ac:chgData name="Noelle Chesser" userId="" providerId="" clId="Web-{4FE4D679-0948-41A8-B9F6-6AB2A831F75D}" dt="2024-05-21T17:32:28.508" v="79"/>
          <ac:spMkLst>
            <pc:docMk/>
            <pc:sldMk cId="357520737" sldId="390"/>
            <ac:spMk id="11" creationId="{00000000-0000-0000-0000-000000000000}"/>
          </ac:spMkLst>
        </pc:spChg>
        <pc:spChg chg="del mod">
          <ac:chgData name="Noelle Chesser" userId="" providerId="" clId="Web-{4FE4D679-0948-41A8-B9F6-6AB2A831F75D}" dt="2024-05-21T17:32:31.399" v="82"/>
          <ac:spMkLst>
            <pc:docMk/>
            <pc:sldMk cId="357520737" sldId="390"/>
            <ac:spMk id="12" creationId="{00000000-0000-0000-0000-000000000000}"/>
          </ac:spMkLst>
        </pc:spChg>
        <pc:spChg chg="del">
          <ac:chgData name="Noelle Chesser" userId="" providerId="" clId="Web-{4FE4D679-0948-41A8-B9F6-6AB2A831F75D}" dt="2024-05-21T17:32:36.602" v="89"/>
          <ac:spMkLst>
            <pc:docMk/>
            <pc:sldMk cId="357520737" sldId="390"/>
            <ac:spMk id="13" creationId="{00000000-0000-0000-0000-000000000000}"/>
          </ac:spMkLst>
        </pc:spChg>
        <pc:spChg chg="del mod">
          <ac:chgData name="Noelle Chesser" userId="" providerId="" clId="Web-{4FE4D679-0948-41A8-B9F6-6AB2A831F75D}" dt="2024-05-21T17:32:33.383" v="85"/>
          <ac:spMkLst>
            <pc:docMk/>
            <pc:sldMk cId="357520737" sldId="390"/>
            <ac:spMk id="14" creationId="{00000000-0000-0000-0000-000000000000}"/>
          </ac:spMkLst>
        </pc:spChg>
        <pc:spChg chg="del mod">
          <ac:chgData name="Noelle Chesser" userId="" providerId="" clId="Web-{4FE4D679-0948-41A8-B9F6-6AB2A831F75D}" dt="2024-05-21T17:32:35.680" v="88"/>
          <ac:spMkLst>
            <pc:docMk/>
            <pc:sldMk cId="357520737" sldId="390"/>
            <ac:spMk id="15" creationId="{00000000-0000-0000-0000-000000000000}"/>
          </ac:spMkLst>
        </pc:spChg>
        <pc:spChg chg="add">
          <ac:chgData name="Noelle Chesser" userId="" providerId="" clId="Web-{4FE4D679-0948-41A8-B9F6-6AB2A831F75D}" dt="2024-05-21T17:32:44.009" v="91"/>
          <ac:spMkLst>
            <pc:docMk/>
            <pc:sldMk cId="357520737" sldId="390"/>
            <ac:spMk id="16" creationId="{41E15890-F405-C7EE-06AB-34DEBE154019}"/>
          </ac:spMkLst>
        </pc:spChg>
        <pc:spChg chg="add">
          <ac:chgData name="Noelle Chesser" userId="" providerId="" clId="Web-{4FE4D679-0948-41A8-B9F6-6AB2A831F75D}" dt="2024-05-21T17:33:02.244" v="92"/>
          <ac:spMkLst>
            <pc:docMk/>
            <pc:sldMk cId="357520737" sldId="390"/>
            <ac:spMk id="17" creationId="{41E15890-F405-C7EE-06AB-34DEBE154019}"/>
          </ac:spMkLst>
        </pc:spChg>
        <pc:spChg chg="add">
          <ac:chgData name="Noelle Chesser" userId="" providerId="" clId="Web-{4FE4D679-0948-41A8-B9F6-6AB2A831F75D}" dt="2024-05-21T17:33:10.900" v="93"/>
          <ac:spMkLst>
            <pc:docMk/>
            <pc:sldMk cId="357520737" sldId="390"/>
            <ac:spMk id="18" creationId="{41E15890-F405-C7EE-06AB-34DEBE154019}"/>
          </ac:spMkLst>
        </pc:spChg>
      </pc:sldChg>
      <pc:sldChg chg="add del replId">
        <pc:chgData name="Noelle Chesser" userId="" providerId="" clId="Web-{4FE4D679-0948-41A8-B9F6-6AB2A831F75D}" dt="2024-05-21T17:31:54.741" v="46"/>
        <pc:sldMkLst>
          <pc:docMk/>
          <pc:sldMk cId="3835664156" sldId="390"/>
        </pc:sldMkLst>
      </pc:sldChg>
    </pc:docChg>
  </pc:docChgLst>
  <pc:docChgLst>
    <pc:chgData name="Noelle Chesser" clId="Web-{724A66A6-A0A9-4A43-B0F8-BA88CB17D1A4}"/>
    <pc:docChg chg="modSld">
      <pc:chgData name="Noelle Chesser" userId="" providerId="" clId="Web-{724A66A6-A0A9-4A43-B0F8-BA88CB17D1A4}" dt="2024-03-06T22:44:39.324" v="31"/>
      <pc:docMkLst>
        <pc:docMk/>
      </pc:docMkLst>
      <pc:sldChg chg="modSp">
        <pc:chgData name="Noelle Chesser" userId="" providerId="" clId="Web-{724A66A6-A0A9-4A43-B0F8-BA88CB17D1A4}" dt="2024-03-06T22:44:13.277" v="28" actId="20577"/>
        <pc:sldMkLst>
          <pc:docMk/>
          <pc:sldMk cId="1450920066" sldId="301"/>
        </pc:sldMkLst>
        <pc:spChg chg="mod">
          <ac:chgData name="Noelle Chesser" userId="" providerId="" clId="Web-{724A66A6-A0A9-4A43-B0F8-BA88CB17D1A4}" dt="2024-03-06T22:43:47.449" v="25" actId="20577"/>
          <ac:spMkLst>
            <pc:docMk/>
            <pc:sldMk cId="1450920066" sldId="301"/>
            <ac:spMk id="6" creationId="{00000000-0000-0000-0000-000000000000}"/>
          </ac:spMkLst>
        </pc:spChg>
        <pc:spChg chg="mod">
          <ac:chgData name="Noelle Chesser" userId="" providerId="" clId="Web-{724A66A6-A0A9-4A43-B0F8-BA88CB17D1A4}" dt="2024-03-06T22:44:13.277" v="28" actId="20577"/>
          <ac:spMkLst>
            <pc:docMk/>
            <pc:sldMk cId="1450920066" sldId="301"/>
            <ac:spMk id="16" creationId="{ABCDE844-40D1-43EA-8820-1895344812EE}"/>
          </ac:spMkLst>
        </pc:spChg>
      </pc:sldChg>
      <pc:sldChg chg="modSp">
        <pc:chgData name="Noelle Chesser" userId="" providerId="" clId="Web-{724A66A6-A0A9-4A43-B0F8-BA88CB17D1A4}" dt="2024-03-06T22:44:08.449" v="27" actId="20577"/>
        <pc:sldMkLst>
          <pc:docMk/>
          <pc:sldMk cId="2340325246" sldId="334"/>
        </pc:sldMkLst>
        <pc:spChg chg="mod">
          <ac:chgData name="Noelle Chesser" userId="" providerId="" clId="Web-{724A66A6-A0A9-4A43-B0F8-BA88CB17D1A4}" dt="2024-03-06T22:44:08.449" v="27" actId="20577"/>
          <ac:spMkLst>
            <pc:docMk/>
            <pc:sldMk cId="2340325246" sldId="334"/>
            <ac:spMk id="19" creationId="{ABDAE4A9-0106-4411-9851-5B5F3893070F}"/>
          </ac:spMkLst>
        </pc:spChg>
      </pc:sldChg>
      <pc:sldChg chg="addSp delSp modSp">
        <pc:chgData name="Noelle Chesser" userId="" providerId="" clId="Web-{724A66A6-A0A9-4A43-B0F8-BA88CB17D1A4}" dt="2024-03-06T22:42:12.886" v="4" actId="1076"/>
        <pc:sldMkLst>
          <pc:docMk/>
          <pc:sldMk cId="0" sldId="347"/>
        </pc:sldMkLst>
        <pc:spChg chg="mod">
          <ac:chgData name="Noelle Chesser" userId="" providerId="" clId="Web-{724A66A6-A0A9-4A43-B0F8-BA88CB17D1A4}" dt="2024-03-06T22:42:12.886" v="4" actId="1076"/>
          <ac:spMkLst>
            <pc:docMk/>
            <pc:sldMk cId="0" sldId="347"/>
            <ac:spMk id="14" creationId="{9EB10C53-4C67-EFFF-3843-45A959B859F8}"/>
          </ac:spMkLst>
        </pc:spChg>
        <pc:picChg chg="add del mod">
          <ac:chgData name="Noelle Chesser" userId="" providerId="" clId="Web-{724A66A6-A0A9-4A43-B0F8-BA88CB17D1A4}" dt="2024-03-06T22:42:10.668" v="3" actId="1076"/>
          <ac:picMkLst>
            <pc:docMk/>
            <pc:sldMk cId="0" sldId="347"/>
            <ac:picMk id="12" creationId="{4D188D0D-80AA-F44A-D9FC-CA8F214D0A5D}"/>
          </ac:picMkLst>
        </pc:picChg>
      </pc:sldChg>
      <pc:sldChg chg="modSp">
        <pc:chgData name="Noelle Chesser" userId="" providerId="" clId="Web-{724A66A6-A0A9-4A43-B0F8-BA88CB17D1A4}" dt="2024-03-06T22:42:48.199" v="10" actId="20577"/>
        <pc:sldMkLst>
          <pc:docMk/>
          <pc:sldMk cId="0" sldId="351"/>
        </pc:sldMkLst>
        <pc:spChg chg="mod">
          <ac:chgData name="Noelle Chesser" userId="" providerId="" clId="Web-{724A66A6-A0A9-4A43-B0F8-BA88CB17D1A4}" dt="2024-03-06T22:42:48.199" v="10" actId="20577"/>
          <ac:spMkLst>
            <pc:docMk/>
            <pc:sldMk cId="0" sldId="351"/>
            <ac:spMk id="11" creationId="{00000000-0000-0000-0000-000000000000}"/>
          </ac:spMkLst>
        </pc:spChg>
      </pc:sldChg>
      <pc:sldChg chg="delSp modSp">
        <pc:chgData name="Noelle Chesser" userId="" providerId="" clId="Web-{724A66A6-A0A9-4A43-B0F8-BA88CB17D1A4}" dt="2024-03-06T22:44:39.324" v="31"/>
        <pc:sldMkLst>
          <pc:docMk/>
          <pc:sldMk cId="0" sldId="353"/>
        </pc:sldMkLst>
        <pc:spChg chg="mod">
          <ac:chgData name="Noelle Chesser" userId="" providerId="" clId="Web-{724A66A6-A0A9-4A43-B0F8-BA88CB17D1A4}" dt="2024-03-06T22:44:38.527" v="30" actId="20577"/>
          <ac:spMkLst>
            <pc:docMk/>
            <pc:sldMk cId="0" sldId="353"/>
            <ac:spMk id="18" creationId="{00000000-0000-0000-0000-000000000000}"/>
          </ac:spMkLst>
        </pc:spChg>
        <pc:picChg chg="del">
          <ac:chgData name="Noelle Chesser" userId="" providerId="" clId="Web-{724A66A6-A0A9-4A43-B0F8-BA88CB17D1A4}" dt="2024-03-06T22:44:39.324" v="31"/>
          <ac:picMkLst>
            <pc:docMk/>
            <pc:sldMk cId="0" sldId="353"/>
            <ac:picMk id="13" creationId="{00000000-0000-0000-0000-000000000000}"/>
          </ac:picMkLst>
        </pc:picChg>
      </pc:sldChg>
      <pc:sldChg chg="modSp">
        <pc:chgData name="Noelle Chesser" userId="" providerId="" clId="Web-{724A66A6-A0A9-4A43-B0F8-BA88CB17D1A4}" dt="2024-03-06T22:41:23.714" v="0" actId="14100"/>
        <pc:sldMkLst>
          <pc:docMk/>
          <pc:sldMk cId="3665099695" sldId="383"/>
        </pc:sldMkLst>
        <pc:spChg chg="mod">
          <ac:chgData name="Noelle Chesser" userId="" providerId="" clId="Web-{724A66A6-A0A9-4A43-B0F8-BA88CB17D1A4}" dt="2024-03-06T22:41:23.714" v="0" actId="14100"/>
          <ac:spMkLst>
            <pc:docMk/>
            <pc:sldMk cId="3665099695" sldId="383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8FEBE-5BEB-354D-A07D-994BF6A860E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CECE-5814-B644-8D44-52C3E3FD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5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AD28D-A25A-4CAA-B936-3A91210B12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AD28D-A25A-4CAA-B936-3A91210B12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AD28D-A25A-4CAA-B936-3A91210B12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9D59-F4D9-DBFB-502A-F7B519F95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D1FB4-8585-91D5-EC74-F1641C9B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20873-96C4-687C-09DB-52B37958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B2309-4AD2-807A-8638-15001B39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18C83-E0AE-B913-4851-84E1A10E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0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628D-10FE-711B-4B75-2955932A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85046-B549-B5CC-43EE-E7645201C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BC78F-D093-ACC1-89D5-CD72E9C0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D5355-F90D-6597-598F-1F75F4E6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4514-CBA1-540C-4A6F-50917925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2559B-C304-3BB3-65EB-8F27BD86D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1AC9C-981E-9A4B-DEE6-CFEAA52C9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CED0D-8199-50BC-DF5E-71E50BF4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9000A-D655-B140-5BC1-E45B6932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18D36-4266-5E21-E114-61B240B0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440E-3633-4D2E-9A86-9E8CEF3E04B6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treasurernet.uark.edu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E89C-76EE-4A98-8304-2A1A31F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81A5-5FA2-CC5B-7931-3862D7F1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B1E4-8DAD-B3FF-E5EB-00B4806AE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9A0DA-E75F-DA99-4B2B-6A167D3C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BA5F7-3534-1417-4FF5-6466FF2D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69410-8ADE-5888-6E02-D0CE875F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D3F3-46F8-C161-60D0-5092E511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8D6AD-94CC-45C5-76DE-5C8BC7F94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B6E61-4C26-5AA3-6970-60CF70EF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3946B-740C-5287-11DF-312BCFBB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81082-290D-19D1-8072-77CBAE61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99DC-03AF-65EF-5254-CBE9C1FC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F0CA-EEAA-96AD-6EE8-DB523169C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4006D-4E12-E613-0328-9B62EC6DA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64913-0371-E6CC-F107-08A127DE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C64B-B3C3-BC66-3211-5EE49916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35854-01BB-593F-497A-1A5242F2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1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937E-43CF-4C39-3B42-BAA24217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84634-1FE6-B427-6FBE-CEAFA397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ECA03-CBA7-AF4B-720D-D98482174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D1729-462F-A326-FA3E-D3F0F947B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EFC1D4-F3FC-90AA-7363-137D37B0F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95703-7B4C-CFFD-F77D-7CE745E7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9D682-5361-31C8-9169-AADBAD43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CD52B-C45B-AF99-B6EF-343F8087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71D41-A565-E552-D283-E199304A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CCA82-197A-80B7-169E-81E9EA61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31379-E9D5-3A93-5ED7-00F06C8B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38335-C655-74A0-CCD4-09F600E2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0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B8E8A-9CB6-9B54-3321-F64B2ED1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EBC58-89AD-2D1D-5193-FD0CADA7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DD5BF-9D29-2A15-6E51-FB199212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3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A75C-BF6A-20EA-CC06-D2B484DB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C960-C94E-355D-F401-F14070DB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98622-1CB3-D91E-1008-D7146CA87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F8039-137A-95E9-0F55-393A755D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8CCC2-CAC9-243D-AB3C-340C2525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52CE6-8528-2DF1-4171-054B3EC0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1B99-23D5-275E-1C8A-E389BB52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9DD8D-30E5-4994-5416-97BED9812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4E42E-527D-5FD3-44B5-9DD094116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07260-5396-1F82-7B25-AF6D1551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8F93C-F830-9517-787F-7B3EDE73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0E861-9D0B-BA1D-2BD3-A0C91D1B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3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440443-61D9-98E0-E247-DB6DA02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97BBB-5CFE-84B5-CE74-1D49D079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0491-985F-E07A-E975-312ED3F1A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25E4-9EF6-0349-B237-48607AB0505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E2FFC-2557-ABC0-5569-432A6F458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9CFFD-E95F-62BD-D957-68AFD4F31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ndselection.com/refundselection/#/welcome/continu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4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40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4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2205567"/>
            <a:ext cx="10820400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b="1">
                <a:solidFill>
                  <a:srgbClr val="FFFFFF"/>
                </a:solidFill>
                <a:latin typeface="Lato Bold Bold"/>
              </a:rPr>
              <a:t>MONEY MATTERS </a:t>
            </a:r>
          </a:p>
          <a:p>
            <a:pPr algn="ctr">
              <a:lnSpc>
                <a:spcPts val="9333"/>
              </a:lnSpc>
            </a:pPr>
            <a:r>
              <a:rPr lang="en-US" sz="8000" b="1">
                <a:solidFill>
                  <a:srgbClr val="FFFFFF"/>
                </a:solidFill>
                <a:latin typeface="Lato Bold Bold"/>
              </a:rPr>
              <a:t>&amp; TECHNOLOGY NEEDS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B03BBCBB-6980-22E7-CAC8-930DDFF5EC52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E2D89212-0DC9-99EB-AEBB-1A59C8106DEB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BBD50038-4BF1-11C3-8F77-71D446186CC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D7F7BF-F8C1-7D25-4C7B-CE27D51A93F3}"/>
              </a:ext>
            </a:extLst>
          </p:cNvPr>
          <p:cNvSpPr txBox="1"/>
          <p:nvPr/>
        </p:nvSpPr>
        <p:spPr>
          <a:xfrm>
            <a:off x="281741" y="25279"/>
            <a:ext cx="10779760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NAVIGATING WORKDAY STUDENT (CONT)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FBDD95-4966-BBD7-76E9-69EBF92F1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3" y="932447"/>
            <a:ext cx="11887200" cy="573906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FERPA/3</a:t>
            </a:r>
            <a:r>
              <a:rPr lang="en-US" sz="3200" b="1" baseline="30000" dirty="0"/>
              <a:t>rd</a:t>
            </a:r>
            <a:r>
              <a:rPr lang="en-US" sz="3200" b="1" dirty="0"/>
              <a:t> Party Release – Add Permissions for Friend or Family Member</a:t>
            </a:r>
          </a:p>
          <a:p>
            <a:r>
              <a:rPr lang="en-US" dirty="0"/>
              <a:t>View Profile (Upper Right Corner)</a:t>
            </a:r>
          </a:p>
          <a:p>
            <a:r>
              <a:rPr lang="en-US" dirty="0"/>
              <a:t>Contact (left hand side menu)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Friends and Family (Top Menu Bar)</a:t>
            </a:r>
          </a:p>
          <a:p>
            <a:r>
              <a:rPr lang="en-US" dirty="0"/>
              <a:t>Add if no contacts, edit for existing friends and Family under actions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82AAB5-D884-0506-6980-17B5A7BF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1877685"/>
            <a:ext cx="2010056" cy="49536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15B2F64-8C66-09A2-5150-599EC9D0227D}"/>
              </a:ext>
            </a:extLst>
          </p:cNvPr>
          <p:cNvSpPr/>
          <p:nvPr/>
        </p:nvSpPr>
        <p:spPr>
          <a:xfrm flipV="1">
            <a:off x="6978869" y="1900435"/>
            <a:ext cx="492187" cy="380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57B072-278D-DEEB-E54A-8E49B7F2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952" y="1333397"/>
            <a:ext cx="2514951" cy="144800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D79E2A-31A9-8E77-5C12-8B020BD3E897}"/>
              </a:ext>
            </a:extLst>
          </p:cNvPr>
          <p:cNvSpPr/>
          <p:nvPr/>
        </p:nvSpPr>
        <p:spPr>
          <a:xfrm>
            <a:off x="8988925" y="2057398"/>
            <a:ext cx="1248151" cy="2233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6B8F48-9817-E8A7-0578-10498281A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138" y="2468293"/>
            <a:ext cx="1371791" cy="1333686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548EE53A-2F42-6CD7-0C0C-36F901CD6988}"/>
              </a:ext>
            </a:extLst>
          </p:cNvPr>
          <p:cNvSpPr/>
          <p:nvPr/>
        </p:nvSpPr>
        <p:spPr>
          <a:xfrm>
            <a:off x="4666593" y="3520966"/>
            <a:ext cx="2010056" cy="33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A112014-2EC7-2601-EF00-5EAD7071E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15" y="4925880"/>
            <a:ext cx="10341940" cy="1791786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705B734E-1DDA-FCE7-BFBE-C56CBDC01641}"/>
              </a:ext>
            </a:extLst>
          </p:cNvPr>
          <p:cNvSpPr/>
          <p:nvPr/>
        </p:nvSpPr>
        <p:spPr>
          <a:xfrm>
            <a:off x="497302" y="4879725"/>
            <a:ext cx="1409285" cy="592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B67DD4A-CF58-5F1D-8A06-5CE0C79DEADA}"/>
              </a:ext>
            </a:extLst>
          </p:cNvPr>
          <p:cNvSpPr/>
          <p:nvPr/>
        </p:nvSpPr>
        <p:spPr>
          <a:xfrm>
            <a:off x="9070427" y="6137704"/>
            <a:ext cx="1730441" cy="272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0AA9CFEB-A3D6-21FB-0D7B-0B146E476F3F}"/>
              </a:ext>
            </a:extLst>
          </p:cNvPr>
          <p:cNvSpPr/>
          <p:nvPr/>
        </p:nvSpPr>
        <p:spPr>
          <a:xfrm>
            <a:off x="6834544" y="344681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FBD03159-C825-756B-958F-F950A1F20439}"/>
              </a:ext>
            </a:extLst>
          </p:cNvPr>
          <p:cNvSpPr/>
          <p:nvPr/>
        </p:nvSpPr>
        <p:spPr>
          <a:xfrm>
            <a:off x="2057400" y="487972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Left 41">
            <a:extLst>
              <a:ext uri="{FF2B5EF4-FFF2-40B4-BE49-F238E27FC236}">
                <a16:creationId xmlns:a16="http://schemas.microsoft.com/office/drawing/2014/main" id="{E3204A61-B161-D3EF-08BE-D3B818A3F659}"/>
              </a:ext>
            </a:extLst>
          </p:cNvPr>
          <p:cNvSpPr/>
          <p:nvPr/>
        </p:nvSpPr>
        <p:spPr>
          <a:xfrm>
            <a:off x="7539612" y="1807391"/>
            <a:ext cx="611470" cy="3179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Left 42">
            <a:extLst>
              <a:ext uri="{FF2B5EF4-FFF2-40B4-BE49-F238E27FC236}">
                <a16:creationId xmlns:a16="http://schemas.microsoft.com/office/drawing/2014/main" id="{2B2623DE-3B57-BF65-F72A-5B1641AF2404}"/>
              </a:ext>
            </a:extLst>
          </p:cNvPr>
          <p:cNvSpPr/>
          <p:nvPr/>
        </p:nvSpPr>
        <p:spPr>
          <a:xfrm>
            <a:off x="9716433" y="2433456"/>
            <a:ext cx="611470" cy="3179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8872DC6-3A3C-B7E5-226C-E414DC968032}"/>
              </a:ext>
            </a:extLst>
          </p:cNvPr>
          <p:cNvSpPr/>
          <p:nvPr/>
        </p:nvSpPr>
        <p:spPr>
          <a:xfrm>
            <a:off x="8544910" y="2280745"/>
            <a:ext cx="1080696" cy="724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Left 44">
            <a:extLst>
              <a:ext uri="{FF2B5EF4-FFF2-40B4-BE49-F238E27FC236}">
                <a16:creationId xmlns:a16="http://schemas.microsoft.com/office/drawing/2014/main" id="{BC392FC3-5320-CCED-A60D-F0AC48AAEF48}"/>
              </a:ext>
            </a:extLst>
          </p:cNvPr>
          <p:cNvSpPr/>
          <p:nvPr/>
        </p:nvSpPr>
        <p:spPr>
          <a:xfrm>
            <a:off x="10939231" y="603186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E19B-4534-CE1F-CA3E-D4FBFB91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5" y="966952"/>
            <a:ext cx="11687503" cy="521001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FERPA/3</a:t>
            </a:r>
            <a:r>
              <a:rPr lang="en-US" sz="2800" b="1" baseline="30000" dirty="0"/>
              <a:t>rd</a:t>
            </a:r>
            <a:r>
              <a:rPr lang="en-US" sz="2800" b="1" dirty="0"/>
              <a:t> Party Release – Add Permissions for Friend or Family Member</a:t>
            </a:r>
          </a:p>
          <a:p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Is Third Party User</a:t>
            </a:r>
            <a:r>
              <a:rPr lang="en-US" dirty="0"/>
              <a:t>: Gives permission for the Treasurers Office to release account information to whomever is checked marked. Click OK at the bottom to save. If adding new friend/Family enter contact information in the lower part.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B13DD740-7378-7845-6C87-EB429A61F4B7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703722E8-AFCB-2CF3-8309-DE03367DD9C4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63124544-9180-C172-3E76-30C461D2906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70935D-DFE6-8763-523B-463523754FCD}"/>
              </a:ext>
            </a:extLst>
          </p:cNvPr>
          <p:cNvSpPr txBox="1"/>
          <p:nvPr/>
        </p:nvSpPr>
        <p:spPr>
          <a:xfrm>
            <a:off x="281741" y="25279"/>
            <a:ext cx="10779760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NAVIGATING WORKDAY STUDENT (CONT)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1B48B-A8AE-01C7-C854-CC09011B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15" y="2648607"/>
            <a:ext cx="4095354" cy="389408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C7550AA-F2F6-A825-7750-67CDE41BC55B}"/>
              </a:ext>
            </a:extLst>
          </p:cNvPr>
          <p:cNvSpPr/>
          <p:nvPr/>
        </p:nvSpPr>
        <p:spPr>
          <a:xfrm>
            <a:off x="441434" y="3822673"/>
            <a:ext cx="1282263" cy="286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FFE7C4-3B47-25BF-2431-99A74C6C9C02}"/>
              </a:ext>
            </a:extLst>
          </p:cNvPr>
          <p:cNvSpPr/>
          <p:nvPr/>
        </p:nvSpPr>
        <p:spPr>
          <a:xfrm>
            <a:off x="0" y="4550979"/>
            <a:ext cx="3132083" cy="2123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A6796A52-6D99-B606-95DA-55EA3C10C4B1}"/>
              </a:ext>
            </a:extLst>
          </p:cNvPr>
          <p:cNvSpPr/>
          <p:nvPr/>
        </p:nvSpPr>
        <p:spPr>
          <a:xfrm>
            <a:off x="3347072" y="5286703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B0AD6E-4B89-5BEA-6068-C5F0317342C9}"/>
              </a:ext>
            </a:extLst>
          </p:cNvPr>
          <p:cNvSpPr txBox="1"/>
          <p:nvPr/>
        </p:nvSpPr>
        <p:spPr>
          <a:xfrm>
            <a:off x="4719145" y="4950372"/>
            <a:ext cx="456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contact information for new Third Party Here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92894627-9496-E965-69D4-3010EA63431C}"/>
              </a:ext>
            </a:extLst>
          </p:cNvPr>
          <p:cNvSpPr/>
          <p:nvPr/>
        </p:nvSpPr>
        <p:spPr>
          <a:xfrm>
            <a:off x="1881352" y="3700621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00F66-1AE5-0B98-D898-13B0E03B3C11}"/>
              </a:ext>
            </a:extLst>
          </p:cNvPr>
          <p:cNvSpPr txBox="1"/>
          <p:nvPr/>
        </p:nvSpPr>
        <p:spPr>
          <a:xfrm>
            <a:off x="3273973" y="3740213"/>
            <a:ext cx="327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for Third Party Access</a:t>
            </a:r>
          </a:p>
        </p:txBody>
      </p:sp>
    </p:spTree>
    <p:extLst>
      <p:ext uri="{BB962C8B-B14F-4D97-AF65-F5344CB8AC3E}">
        <p14:creationId xmlns:p14="http://schemas.microsoft.com/office/powerpoint/2010/main" val="361647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14CF6DC4-A838-ACE5-8390-961078B385D1}"/>
              </a:ext>
            </a:extLst>
          </p:cNvPr>
          <p:cNvSpPr txBox="1"/>
          <p:nvPr/>
        </p:nvSpPr>
        <p:spPr>
          <a:xfrm>
            <a:off x="685801" y="1389510"/>
            <a:ext cx="11114772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000" dirty="0">
                <a:solidFill>
                  <a:srgbClr val="9D2235"/>
                </a:solidFill>
                <a:latin typeface="Lato Bold"/>
              </a:rPr>
              <a:t> </a:t>
            </a:r>
            <a:r>
              <a:rPr lang="en-US" sz="2500" dirty="0">
                <a:solidFill>
                  <a:srgbClr val="9D2235"/>
                </a:solidFill>
                <a:latin typeface="Lato Bold"/>
              </a:rPr>
              <a:t>     </a:t>
            </a:r>
            <a:r>
              <a:rPr lang="en-US" sz="2500" dirty="0">
                <a:solidFill>
                  <a:srgbClr val="424242"/>
                </a:solidFill>
                <a:latin typeface="Lato Bold"/>
              </a:rPr>
              <a:t>E-Commerce Payment Authorizations</a:t>
            </a:r>
          </a:p>
          <a:p>
            <a:r>
              <a:rPr lang="en-US" sz="2500" dirty="0">
                <a:solidFill>
                  <a:srgbClr val="424242"/>
                </a:solidFill>
                <a:latin typeface="Lato"/>
              </a:rPr>
              <a:t>      </a:t>
            </a:r>
            <a:r>
              <a:rPr lang="en-US" sz="2200" dirty="0">
                <a:solidFill>
                  <a:srgbClr val="424242"/>
                </a:solidFill>
                <a:latin typeface="Lato"/>
              </a:rPr>
              <a:t>(Workday Student– Profile – Contacts – Friends and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Family – Add –Done – Actions – Manage My 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Permissions for My Third Party – Make a Payment)</a:t>
            </a:r>
          </a:p>
          <a:p>
            <a:r>
              <a:rPr lang="en-US" sz="2500" dirty="0">
                <a:solidFill>
                  <a:srgbClr val="424242"/>
                </a:solidFill>
                <a:latin typeface="Lato"/>
              </a:rPr>
              <a:t>     </a:t>
            </a:r>
            <a:r>
              <a:rPr lang="en-US" sz="1330" dirty="0">
                <a:solidFill>
                  <a:srgbClr val="424242"/>
                </a:solidFill>
                <a:latin typeface="Lato"/>
              </a:rPr>
              <a:t> </a:t>
            </a:r>
          </a:p>
          <a:p>
            <a:r>
              <a:rPr lang="en-US" sz="1330" dirty="0">
                <a:solidFill>
                  <a:srgbClr val="424242"/>
                </a:solidFill>
                <a:latin typeface="Lato"/>
              </a:rPr>
              <a:t>            </a:t>
            </a:r>
            <a:r>
              <a:rPr lang="en-US" sz="2500" dirty="0">
                <a:solidFill>
                  <a:srgbClr val="424242"/>
                </a:solidFill>
                <a:latin typeface="Lato Bold"/>
              </a:rPr>
              <a:t>Parent/Family Workday Student Access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(Workday Student – Profile – Contacts – Friends and 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Family – Add –Done – Actions – Manage My 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Permissions for My Third Party)</a:t>
            </a:r>
          </a:p>
          <a:p>
            <a:endParaRPr lang="en-US" sz="2300" dirty="0">
              <a:solidFill>
                <a:srgbClr val="424242"/>
              </a:solidFill>
              <a:latin typeface="Lato"/>
            </a:endParaRPr>
          </a:p>
          <a:p>
            <a:r>
              <a:rPr lang="en-US" sz="2500" dirty="0">
                <a:solidFill>
                  <a:srgbClr val="424242"/>
                </a:solidFill>
                <a:latin typeface="Lato Bold"/>
              </a:rPr>
              <a:t>      FERPA 3rd Party Release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</a:t>
            </a:r>
            <a:r>
              <a:rPr lang="en-US" sz="2100" dirty="0">
                <a:solidFill>
                  <a:srgbClr val="424242"/>
                </a:solidFill>
                <a:latin typeface="Lato"/>
              </a:rPr>
              <a:t>(Workday Student – Profile – Contacts – Friends and</a:t>
            </a:r>
          </a:p>
          <a:p>
            <a:r>
              <a:rPr lang="en-US" sz="2100" dirty="0">
                <a:solidFill>
                  <a:srgbClr val="424242"/>
                </a:solidFill>
                <a:latin typeface="Lato"/>
              </a:rPr>
              <a:t>       Family – Add – Is Third Party User)</a:t>
            </a:r>
            <a:r>
              <a:rPr lang="en-US" sz="2100" dirty="0">
                <a:solidFill>
                  <a:srgbClr val="424242"/>
                </a:solidFill>
                <a:latin typeface="Lato Bold"/>
              </a:rPr>
              <a:t> 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3911" y="6192309"/>
            <a:ext cx="5841546" cy="564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PARENT AUTHORIZATIONS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6D2D953A-7A6B-1803-9517-21F3BC94F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8737" y="1396911"/>
            <a:ext cx="395664" cy="40948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36F5E7D-DDEA-FEDA-E3E0-340E7AB91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8737" y="3255556"/>
            <a:ext cx="395665" cy="409484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F2705BCC-EFE8-7711-F409-136F6C2CB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9270" y="5002196"/>
            <a:ext cx="395664" cy="40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6869AF-48B6-0E9B-5228-D32DA163D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886" y="2233410"/>
            <a:ext cx="3218790" cy="742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699C1E-768F-AB2A-48AF-EC895FDBB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886" y="3460298"/>
            <a:ext cx="3945148" cy="15418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3FAE21-F592-D6D9-9AB4-8E706A691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2886" y="5333876"/>
            <a:ext cx="2088460" cy="5267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AA55E3-6AF5-6517-FE50-4EB4BFE1E660}"/>
              </a:ext>
            </a:extLst>
          </p:cNvPr>
          <p:cNvSpPr/>
          <p:nvPr/>
        </p:nvSpPr>
        <p:spPr>
          <a:xfrm>
            <a:off x="6093253" y="1429418"/>
            <a:ext cx="5275449" cy="3051648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3911" y="6192309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REFUNDS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535" y="849666"/>
            <a:ext cx="4699000" cy="5671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sz="2000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a refund preference has not been selected, your refund can be delayed up to four weeks. Even if you are not expecting to receive a refund, please set up a refunding preference.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2333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Workday Student</a:t>
            </a:r>
            <a:endParaRPr lang="en-US" sz="2333" b="1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Profile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Actions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Personal Data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Maintain Payment Elections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Refunds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Add</a:t>
            </a:r>
          </a:p>
          <a:p>
            <a:pPr marL="215911" lvl="1">
              <a:lnSpc>
                <a:spcPts val="2800"/>
              </a:lnSpc>
            </a:pPr>
            <a:endParaRPr lang="en-US" sz="2000" dirty="0">
              <a:solidFill>
                <a:srgbClr val="424242"/>
              </a:solidFill>
              <a:latin typeface="Lato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endParaRPr lang="en-US" sz="2000" dirty="0">
              <a:solidFill>
                <a:srgbClr val="424242"/>
              </a:solidFill>
              <a:latin typeface="La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BFFA12-E006-15C1-DDC5-94135549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68" y="813157"/>
            <a:ext cx="2410933" cy="564643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21BDA9D8-6B2F-6201-6F24-21CE8F6C5EB8}"/>
              </a:ext>
            </a:extLst>
          </p:cNvPr>
          <p:cNvSpPr txBox="1"/>
          <p:nvPr/>
        </p:nvSpPr>
        <p:spPr>
          <a:xfrm>
            <a:off x="7312802" y="1424613"/>
            <a:ext cx="1435865" cy="5451303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400"/>
              </a:lnSpc>
            </a:pPr>
            <a:endParaRPr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E96DC-B611-D556-88CD-99BD0A2C9121}"/>
              </a:ext>
            </a:extLst>
          </p:cNvPr>
          <p:cNvSpPr txBox="1"/>
          <p:nvPr/>
        </p:nvSpPr>
        <p:spPr>
          <a:xfrm>
            <a:off x="6305457" y="1632061"/>
            <a:ext cx="5063244" cy="26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money, delivered your way!</a:t>
            </a:r>
          </a:p>
          <a:p>
            <a:endParaRPr lang="en-US" sz="10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school has partnered with BankMobile to deposit your money or refund quickly and securely. 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will have two electronic options to deposit your money. To avoid delays in accessing your money, you must select a refund option. The BankMobile Vibe Checking Account is one of you refund options but you are not required to open this account to receive your refund.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sz="1600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refundselection.com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more information</a:t>
            </a:r>
            <a:r>
              <a:rPr lang="en-US" sz="1867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7CA04B-ACB0-086F-DAC5-33BAE9FE6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904" y="4557132"/>
            <a:ext cx="1923673" cy="1315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4FC7F-BB0B-E7F1-1198-D3EECA66F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0" y="4532685"/>
            <a:ext cx="1916522" cy="12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6397A2-AEC3-E3D1-F49B-7E224F3B3AEF}"/>
              </a:ext>
            </a:extLst>
          </p:cNvPr>
          <p:cNvSpPr/>
          <p:nvPr/>
        </p:nvSpPr>
        <p:spPr>
          <a:xfrm>
            <a:off x="5877513" y="4743318"/>
            <a:ext cx="5275449" cy="951003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HELP CENTERS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45437" y="1259147"/>
            <a:ext cx="5543887" cy="3022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9D2235"/>
                </a:solidFill>
                <a:latin typeface="Lato Bold Bold"/>
              </a:rPr>
              <a:t>TUTORIALS WITH STEP-BY-STEP ILLUSTRATIONS &amp; HOW TOS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Make a Payment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Set Up Parent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Add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Set Refund Preferences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... and More!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8C840-C944-E871-A205-020FFB1D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7" y="1259148"/>
            <a:ext cx="12255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4E662-67FE-2C30-C1DE-B08D7A47A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887" y="1441676"/>
            <a:ext cx="22479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BD839-7CAC-F3C3-4D1E-A45732086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887" y="1936048"/>
            <a:ext cx="1200150" cy="501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C16762-D8D1-7A62-069A-C5B224F28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950" y="1936048"/>
            <a:ext cx="2072480" cy="3094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896994-9260-0816-8C25-7731EC3A0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97" y="3733800"/>
            <a:ext cx="2711467" cy="1304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102C25-772B-5483-9998-BC88773B5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97" y="2585370"/>
            <a:ext cx="2711467" cy="911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0146C2-C89E-8019-2D69-D857D84DC0E8}"/>
              </a:ext>
            </a:extLst>
          </p:cNvPr>
          <p:cNvSpPr txBox="1"/>
          <p:nvPr/>
        </p:nvSpPr>
        <p:spPr>
          <a:xfrm>
            <a:off x="5986756" y="4891317"/>
            <a:ext cx="505696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sz="1867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treasurernet.uark.edu</a:t>
            </a:r>
            <a:r>
              <a:rPr lang="en-US" sz="1867" b="1" u="sng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867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student_family</a:t>
            </a:r>
            <a:r>
              <a:rPr lang="en-US" sz="18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more information</a:t>
            </a:r>
            <a:endParaRPr lang="en-US" sz="18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94F9B9-BB66-12BD-E5BB-81DB06769F49}"/>
              </a:ext>
            </a:extLst>
          </p:cNvPr>
          <p:cNvSpPr/>
          <p:nvPr/>
        </p:nvSpPr>
        <p:spPr>
          <a:xfrm>
            <a:off x="463337" y="3724507"/>
            <a:ext cx="2711467" cy="247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Workday Student Knowledge Centers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829527-FD48-06A8-392D-4452CC2B5511}"/>
              </a:ext>
            </a:extLst>
          </p:cNvPr>
          <p:cNvSpPr txBox="1"/>
          <p:nvPr/>
        </p:nvSpPr>
        <p:spPr>
          <a:xfrm>
            <a:off x="463337" y="3724507"/>
            <a:ext cx="290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Workday Student Knowledge Centers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862476" y="1552331"/>
            <a:ext cx="2255908" cy="1815192"/>
            <a:chOff x="0" y="0"/>
            <a:chExt cx="1024326" cy="8242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63910" y="6192309"/>
            <a:ext cx="7827085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DROPPING &amp; WITHDRAWING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1291912"/>
            <a:ext cx="5575868" cy="461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The Registrar’s Office determines drop and withdrawal deadlines. Before dropping classes or withdrawing, refer to this calendar to be sure you understand the financial implications it could cause.</a:t>
            </a:r>
          </a:p>
          <a:p>
            <a:pPr>
              <a:lnSpc>
                <a:spcPts val="3267"/>
              </a:lnSpc>
              <a:spcBef>
                <a:spcPct val="0"/>
              </a:spcBef>
            </a:pPr>
            <a:endParaRPr lang="en-US" sz="12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33" b="1" dirty="0">
                <a:solidFill>
                  <a:srgbClr val="9D2235"/>
                </a:solidFill>
                <a:latin typeface="Lato Bold Bold"/>
              </a:rPr>
              <a:t>When in doubt, contact us!</a:t>
            </a:r>
          </a:p>
          <a:p>
            <a:pPr>
              <a:lnSpc>
                <a:spcPts val="3267"/>
              </a:lnSpc>
              <a:spcBef>
                <a:spcPct val="0"/>
              </a:spcBef>
            </a:pPr>
            <a:endParaRPr lang="en-US" sz="1200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00" dirty="0">
                <a:solidFill>
                  <a:srgbClr val="424242"/>
                </a:solidFill>
                <a:latin typeface="Lato"/>
              </a:rPr>
              <a:t>The academic semester calendar can be found on the Registrar’s website. The Fall 2025 calendar is available now.</a:t>
            </a:r>
            <a:endParaRPr lang="en-US" sz="23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88928" y="1946780"/>
            <a:ext cx="1796531" cy="1151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THERE IS A $45.00 WITHDRAWAL FEE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62476" y="3470939"/>
            <a:ext cx="2255908" cy="1815192"/>
            <a:chOff x="0" y="0"/>
            <a:chExt cx="1024326" cy="8242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54200" y="1552331"/>
            <a:ext cx="2255908" cy="1815192"/>
            <a:chOff x="0" y="0"/>
            <a:chExt cx="1024326" cy="8242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54200" y="3470939"/>
            <a:ext cx="2255908" cy="1815192"/>
            <a:chOff x="0" y="0"/>
            <a:chExt cx="1024326" cy="8242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480652" y="2029575"/>
            <a:ext cx="1796531" cy="856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DROPPING &amp; WITHDRAWING ARE DIFFERENT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88928" y="3799626"/>
            <a:ext cx="1796531" cy="1151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KNOW THE FINANCIAL RELATED DEADLINES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80652" y="3824615"/>
            <a:ext cx="1796531" cy="1151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WITHDRAWING CAN AFFECT FINANCIAL AID ELIGIBILITY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D0241FF-DB82-0CFC-4F9B-C77E73B0FDAA}"/>
              </a:ext>
            </a:extLst>
          </p:cNvPr>
          <p:cNvSpPr/>
          <p:nvPr/>
        </p:nvSpPr>
        <p:spPr>
          <a:xfrm>
            <a:off x="5111301" y="5549758"/>
            <a:ext cx="6467432" cy="754842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ounded Rectangle 5"/>
          <p:cNvSpPr/>
          <p:nvPr/>
        </p:nvSpPr>
        <p:spPr>
          <a:xfrm>
            <a:off x="442596" y="2795805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14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sure to check your account frequently for additional charges throughout the term.</a:t>
            </a:r>
          </a:p>
          <a:p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Fall 2025: </a:t>
            </a:r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Mid to Late July</a:t>
            </a:r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Spring 2026: </a:t>
            </a:r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Early to Mid December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9457536" y="122793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types of payments do you take?</a:t>
            </a:r>
          </a:p>
        </p:txBody>
      </p:sp>
      <p:sp>
        <p:nvSpPr>
          <p:cNvPr id="11" name="Oval Callout 6">
            <a:extLst>
              <a:ext uri="{FF2B5EF4-FFF2-40B4-BE49-F238E27FC236}">
                <a16:creationId xmlns:a16="http://schemas.microsoft.com/office/drawing/2014/main" id="{08121692-C6AF-4B4F-8786-C748FF8EE489}"/>
              </a:ext>
            </a:extLst>
          </p:cNvPr>
          <p:cNvSpPr/>
          <p:nvPr/>
        </p:nvSpPr>
        <p:spPr>
          <a:xfrm>
            <a:off x="7203801" y="1227936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do I have a hold?</a:t>
            </a:r>
          </a:p>
          <a:p>
            <a:pPr algn="ctr"/>
            <a:endParaRPr lang="en-US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308FF462-0F9A-49D6-9F71-79D110DB601B}"/>
              </a:ext>
            </a:extLst>
          </p:cNvPr>
          <p:cNvSpPr/>
          <p:nvPr/>
        </p:nvSpPr>
        <p:spPr>
          <a:xfrm>
            <a:off x="2696331" y="1233002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is the payment deadline?</a:t>
            </a:r>
          </a:p>
        </p:txBody>
      </p:sp>
      <p:sp>
        <p:nvSpPr>
          <p:cNvPr id="13" name="Oval Callout 6">
            <a:extLst>
              <a:ext uri="{FF2B5EF4-FFF2-40B4-BE49-F238E27FC236}">
                <a16:creationId xmlns:a16="http://schemas.microsoft.com/office/drawing/2014/main" id="{8BBABB2F-E0F2-405D-ACBE-A26C902FF28A}"/>
              </a:ext>
            </a:extLst>
          </p:cNvPr>
          <p:cNvSpPr/>
          <p:nvPr/>
        </p:nvSpPr>
        <p:spPr>
          <a:xfrm>
            <a:off x="4950066" y="1233001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I get a late fee?</a:t>
            </a:r>
          </a:p>
        </p:txBody>
      </p:sp>
      <p:sp>
        <p:nvSpPr>
          <p:cNvPr id="14" name="Oval Callout 6">
            <a:extLst>
              <a:ext uri="{FF2B5EF4-FFF2-40B4-BE49-F238E27FC236}">
                <a16:creationId xmlns:a16="http://schemas.microsoft.com/office/drawing/2014/main" id="{61819101-71DE-4D60-BE09-51B690140B07}"/>
              </a:ext>
            </a:extLst>
          </p:cNvPr>
          <p:cNvSpPr/>
          <p:nvPr/>
        </p:nvSpPr>
        <p:spPr>
          <a:xfrm>
            <a:off x="442596" y="1233002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will I know how much I owe?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BCDE844-40D1-43EA-8820-1895344812EE}"/>
              </a:ext>
            </a:extLst>
          </p:cNvPr>
          <p:cNvSpPr/>
          <p:nvPr/>
        </p:nvSpPr>
        <p:spPr>
          <a:xfrm>
            <a:off x="2704056" y="2795805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August 22</a:t>
            </a:r>
            <a:r>
              <a:rPr lang="en-US" sz="1400" b="1" baseline="300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nd</a:t>
            </a:r>
            <a:r>
              <a:rPr lang="en-US" sz="14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, 2025</a:t>
            </a:r>
            <a:endParaRPr lang="en-US" sz="1400" i="1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 and Fees are typically due on the </a:t>
            </a:r>
            <a:r>
              <a:rPr lang="en-US" sz="1400" b="1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14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class day. You can review your due dates on Workday Student:</a:t>
            </a:r>
          </a:p>
          <a:p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~Home Page/Timely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Suggestions or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~View Account Activity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~Due Now Details</a:t>
            </a:r>
          </a:p>
          <a:p>
            <a:endParaRPr lang="en-US" sz="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050" b="1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BB067AB-705F-4795-95CF-28A482ACD211}"/>
              </a:ext>
            </a:extLst>
          </p:cNvPr>
          <p:cNvSpPr/>
          <p:nvPr/>
        </p:nvSpPr>
        <p:spPr>
          <a:xfrm>
            <a:off x="4965516" y="2833126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YES! Pay your balance on time!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Late fees are applied twice per semester. You can avoid late fees by paying in full or enrolling into a payment plan and making payments as scheduled. </a:t>
            </a:r>
          </a:p>
          <a:p>
            <a:pPr lvl="0" algn="ctr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Auto-pay is also an option.</a:t>
            </a:r>
            <a:endParaRPr lang="en-US" sz="14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4AEF851-CB29-40EB-A61E-213DCF33E4C1}"/>
              </a:ext>
            </a:extLst>
          </p:cNvPr>
          <p:cNvSpPr/>
          <p:nvPr/>
        </p:nvSpPr>
        <p:spPr>
          <a:xfrm>
            <a:off x="7203801" y="2805940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Various Reasons</a:t>
            </a:r>
          </a:p>
          <a:p>
            <a:pPr lvl="0"/>
            <a:r>
              <a:rPr lang="en-US" sz="13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can find what type of hold/s you have on Workday Student: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~Profile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~Action Items and Holds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~Active Holds</a:t>
            </a:r>
          </a:p>
          <a:p>
            <a:pPr lvl="0"/>
            <a:r>
              <a:rPr lang="en-US" sz="10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*Some holds require you to complete a task. You can find tasks under “My Tasks”.</a:t>
            </a:r>
          </a:p>
          <a:p>
            <a:pPr lvl="0"/>
            <a:r>
              <a:rPr lang="en-US" sz="10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*Some holds will prevent future registration and your ability to get a transcript. 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BDAE4A9-0106-4411-9851-5B5F3893070F}"/>
              </a:ext>
            </a:extLst>
          </p:cNvPr>
          <p:cNvSpPr/>
          <p:nvPr/>
        </p:nvSpPr>
        <p:spPr>
          <a:xfrm>
            <a:off x="9465261" y="2805940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3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Payments</a:t>
            </a:r>
          </a:p>
          <a:p>
            <a:pPr lvl="0"/>
            <a:r>
              <a:rPr lang="en-US" sz="1050" b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Preferred</a:t>
            </a:r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sz="105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Electronic check </a:t>
            </a:r>
            <a:r>
              <a:rPr lang="en-US" sz="9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(Free)</a:t>
            </a:r>
          </a:p>
          <a:p>
            <a:pPr lvl="0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 card </a:t>
            </a:r>
            <a:r>
              <a:rPr lang="en-US" sz="9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(1.8% Fee)</a:t>
            </a:r>
          </a:p>
          <a:p>
            <a:pPr lvl="0"/>
            <a:r>
              <a:rPr lang="en-US" sz="1050" b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Also:</a:t>
            </a:r>
          </a:p>
          <a:p>
            <a:pPr lvl="0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 check mailed to Lockbox</a:t>
            </a:r>
          </a:p>
          <a:p>
            <a:pPr lvl="0"/>
            <a:endParaRPr lang="en-US" sz="1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Payments are accepted in our office!</a:t>
            </a:r>
          </a:p>
          <a:p>
            <a:pPr lvl="0"/>
            <a:endParaRPr lang="en-US" sz="1100" b="1" u="sng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Phone payments are not accepted!</a:t>
            </a:r>
          </a:p>
          <a:p>
            <a:pPr lvl="0"/>
            <a:endParaRPr lang="en-US" sz="900" b="1" u="sng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1F4E3751-D768-4765-84D2-F7079411E35C}"/>
              </a:ext>
            </a:extLst>
          </p:cNvPr>
          <p:cNvSpPr/>
          <p:nvPr/>
        </p:nvSpPr>
        <p:spPr>
          <a:xfrm>
            <a:off x="8093440" y="2008753"/>
            <a:ext cx="261663" cy="299431"/>
          </a:xfrm>
          <a:prstGeom prst="noSmoking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9622D-04D3-4EF3-8762-9A90A8EB87C3}"/>
              </a:ext>
            </a:extLst>
          </p:cNvPr>
          <p:cNvSpPr txBox="1"/>
          <p:nvPr/>
        </p:nvSpPr>
        <p:spPr>
          <a:xfrm>
            <a:off x="5276556" y="5757902"/>
            <a:ext cx="6467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*Beginning Spring 2021, payments will not be accepted in-office. 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BF2B7615-0206-20B8-C2FA-D348F48FB020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D994028-A0B1-E23D-ADAF-C7B891B42E30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28DFB03D-75E0-6469-04D0-D68D69F0A62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21" name="TextBox 9">
            <a:extLst>
              <a:ext uri="{FF2B5EF4-FFF2-40B4-BE49-F238E27FC236}">
                <a16:creationId xmlns:a16="http://schemas.microsoft.com/office/drawing/2014/main" id="{F65E4E5E-81B2-BEDA-A19B-5508BFC2D6DD}"/>
              </a:ext>
            </a:extLst>
          </p:cNvPr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145092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2597" y="2829262"/>
            <a:ext cx="2097014" cy="25572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University of Arkansas</a:t>
            </a:r>
          </a:p>
          <a:p>
            <a:r>
              <a:rPr lang="en-US" sz="1400" i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Department 1238</a:t>
            </a:r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Oklahoma City, OK.</a:t>
            </a:r>
          </a:p>
          <a:p>
            <a:r>
              <a:rPr lang="en-US" sz="1400" i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73196</a:t>
            </a:r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include student’s name and student’s ID# on the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memo line!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9457536" y="1317578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are payment plan installments due?</a:t>
            </a:r>
          </a:p>
        </p:txBody>
      </p:sp>
      <p:sp>
        <p:nvSpPr>
          <p:cNvPr id="11" name="Oval Callout 6">
            <a:extLst>
              <a:ext uri="{FF2B5EF4-FFF2-40B4-BE49-F238E27FC236}">
                <a16:creationId xmlns:a16="http://schemas.microsoft.com/office/drawing/2014/main" id="{08121692-C6AF-4B4F-8786-C748FF8EE489}"/>
              </a:ext>
            </a:extLst>
          </p:cNvPr>
          <p:cNvSpPr/>
          <p:nvPr/>
        </p:nvSpPr>
        <p:spPr>
          <a:xfrm>
            <a:off x="7203801" y="1317579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I enroll into a payment plan?</a:t>
            </a: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308FF462-0F9A-49D6-9F71-79D110DB601B}"/>
              </a:ext>
            </a:extLst>
          </p:cNvPr>
          <p:cNvSpPr/>
          <p:nvPr/>
        </p:nvSpPr>
        <p:spPr>
          <a:xfrm>
            <a:off x="2696331" y="132264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do I mail a 529 college savings payment?</a:t>
            </a:r>
          </a:p>
        </p:txBody>
      </p:sp>
      <p:sp>
        <p:nvSpPr>
          <p:cNvPr id="13" name="Oval Callout 6">
            <a:extLst>
              <a:ext uri="{FF2B5EF4-FFF2-40B4-BE49-F238E27FC236}">
                <a16:creationId xmlns:a16="http://schemas.microsoft.com/office/drawing/2014/main" id="{8BBABB2F-E0F2-405D-ACBE-A26C902FF28A}"/>
              </a:ext>
            </a:extLst>
          </p:cNvPr>
          <p:cNvSpPr/>
          <p:nvPr/>
        </p:nvSpPr>
        <p:spPr>
          <a:xfrm>
            <a:off x="4950066" y="1322644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do I mail an outside scholarship?</a:t>
            </a:r>
          </a:p>
        </p:txBody>
      </p:sp>
      <p:sp>
        <p:nvSpPr>
          <p:cNvPr id="14" name="Oval Callout 6">
            <a:extLst>
              <a:ext uri="{FF2B5EF4-FFF2-40B4-BE49-F238E27FC236}">
                <a16:creationId xmlns:a16="http://schemas.microsoft.com/office/drawing/2014/main" id="{61819101-71DE-4D60-BE09-51B690140B07}"/>
              </a:ext>
            </a:extLst>
          </p:cNvPr>
          <p:cNvSpPr/>
          <p:nvPr/>
        </p:nvSpPr>
        <p:spPr>
          <a:xfrm>
            <a:off x="442596" y="132264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do I mail a personal check?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BCDE844-40D1-43EA-8820-1895344812EE}"/>
              </a:ext>
            </a:extLst>
          </p:cNvPr>
          <p:cNvSpPr/>
          <p:nvPr/>
        </p:nvSpPr>
        <p:spPr>
          <a:xfrm>
            <a:off x="2704056" y="2885448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Arkansas</a:t>
            </a:r>
          </a:p>
          <a:p>
            <a:r>
              <a:rPr lang="en-US" sz="14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Department 1238</a:t>
            </a:r>
          </a:p>
          <a:p>
            <a:r>
              <a:rPr lang="en-US" sz="14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Oklahoma City, OK.</a:t>
            </a:r>
            <a:endParaRPr lang="en-US" sz="14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73196</a:t>
            </a:r>
            <a:endParaRPr lang="en-US" sz="14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have them include the student’s name and ID# on the check, stub or other documentation.</a:t>
            </a:r>
            <a:endParaRPr lang="en-US" sz="20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BB067AB-705F-4795-95CF-28A482ACD211}"/>
              </a:ext>
            </a:extLst>
          </p:cNvPr>
          <p:cNvSpPr/>
          <p:nvPr/>
        </p:nvSpPr>
        <p:spPr>
          <a:xfrm>
            <a:off x="4957791" y="2862422"/>
            <a:ext cx="2097014" cy="25572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3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Arkansas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Treasurer’s Office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640 N Garland Ave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Suite #108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Fayetteville, AR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72701</a:t>
            </a:r>
          </a:p>
          <a:p>
            <a:pPr lvl="0"/>
            <a:endParaRPr lang="en-US" sz="1200" b="1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have them include the student’s name and ID# along with a scholarship letter.</a:t>
            </a:r>
            <a:endParaRPr lang="en-US" sz="1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4AEF851-CB29-40EB-A61E-213DCF33E4C1}"/>
              </a:ext>
            </a:extLst>
          </p:cNvPr>
          <p:cNvSpPr/>
          <p:nvPr/>
        </p:nvSpPr>
        <p:spPr>
          <a:xfrm>
            <a:off x="7203801" y="2895583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Workday Student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~Financials Hub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 Payment Plan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 Follow all directions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 Auto-pay is optional</a:t>
            </a:r>
          </a:p>
          <a:p>
            <a:pPr lvl="0"/>
            <a:endParaRPr lang="en-US" sz="14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Payment plans are optional. You must enroll </a:t>
            </a:r>
            <a:r>
              <a:rPr lang="en-US" sz="1200" i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 semester</a:t>
            </a:r>
            <a:r>
              <a:rPr lang="en-US" sz="1200" b="1" i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there is a flat fee of $40.00 per semester.</a:t>
            </a:r>
          </a:p>
          <a:p>
            <a:pPr lvl="0"/>
            <a:endParaRPr lang="en-US" sz="105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BDAE4A9-0106-4411-9851-5B5F3893070F}"/>
              </a:ext>
            </a:extLst>
          </p:cNvPr>
          <p:cNvSpPr/>
          <p:nvPr/>
        </p:nvSpPr>
        <p:spPr>
          <a:xfrm>
            <a:off x="9457536" y="2899182"/>
            <a:ext cx="2105772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4 Month Plan</a:t>
            </a:r>
          </a:p>
          <a:p>
            <a:pPr lvl="0"/>
            <a:r>
              <a:rPr lang="en-US" sz="11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Balance divided into 4 equal installments</a:t>
            </a:r>
          </a:p>
          <a:p>
            <a:r>
              <a:rPr lang="en-US" sz="105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(due Aug, Sept, Oct and Nov)</a:t>
            </a:r>
          </a:p>
          <a:p>
            <a:r>
              <a:rPr lang="en-US" sz="950" b="1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Please see Treasurer's Office Website for exact date for final enrollment in this plan.</a:t>
            </a:r>
          </a:p>
          <a:p>
            <a:pPr lvl="0"/>
            <a:endParaRPr lang="en-US" sz="8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3 Month Plan</a:t>
            </a:r>
          </a:p>
          <a:p>
            <a:pPr lvl="0"/>
            <a:r>
              <a:rPr lang="en-US" sz="11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Balance divided into 3 equal installments</a:t>
            </a:r>
          </a:p>
          <a:p>
            <a:r>
              <a:rPr lang="en-US" sz="105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(due Sept, Oct and Nov)</a:t>
            </a:r>
          </a:p>
          <a:p>
            <a:r>
              <a:rPr lang="en-US" sz="950" b="1" i="1" dirty="0">
                <a:solidFill>
                  <a:prstClr val="black"/>
                </a:solidFill>
                <a:ea typeface="+mn-lt"/>
                <a:cs typeface="+mn-lt"/>
              </a:rPr>
              <a:t>Please see Treasurer's Office Website for exact date for final enrollment in this plan.</a:t>
            </a:r>
            <a:endParaRPr lang="en-US" sz="950" dirty="0">
              <a:solidFill>
                <a:prstClr val="black"/>
              </a:solidFill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3DB0349B-999F-5031-F144-0F803889ED20}"/>
              </a:ext>
            </a:extLst>
          </p:cNvPr>
          <p:cNvSpPr/>
          <p:nvPr/>
        </p:nvSpPr>
        <p:spPr>
          <a:xfrm>
            <a:off x="0" y="0"/>
            <a:ext cx="12191997" cy="754841"/>
          </a:xfrm>
          <a:custGeom>
            <a:avLst/>
            <a:gdLst/>
            <a:ahLst/>
            <a:cxnLst/>
            <a:rect l="l" t="t" r="r" b="b"/>
            <a:pathLst>
              <a:path w="4816592" h="298209">
                <a:moveTo>
                  <a:pt x="0" y="0"/>
                </a:moveTo>
                <a:lnTo>
                  <a:pt x="4816592" y="0"/>
                </a:lnTo>
                <a:lnTo>
                  <a:pt x="4816592" y="298209"/>
                </a:lnTo>
                <a:lnTo>
                  <a:pt x="0" y="298209"/>
                </a:lnTo>
                <a:close/>
              </a:path>
            </a:pathLst>
          </a:custGeom>
          <a:solidFill>
            <a:srgbClr val="2B5269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7D4D9-BFB0-C0B6-5B77-B3A4F7E8CC15}"/>
              </a:ext>
            </a:extLst>
          </p:cNvPr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234032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2597" y="2704178"/>
            <a:ext cx="2097014" cy="25471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Grants and Loans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typically disburse approx. 10 days before classes start. </a:t>
            </a:r>
          </a:p>
          <a:p>
            <a:pPr lvl="0"/>
            <a:endParaRPr lang="en-US" sz="8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Treasurer’s Office disburses aid according to instructions from the Financial Aid Office.</a:t>
            </a:r>
            <a:endParaRPr lang="en-US" sz="1050" b="1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457536" y="1192494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I get a refund?</a:t>
            </a:r>
          </a:p>
        </p:txBody>
      </p:sp>
      <p:sp>
        <p:nvSpPr>
          <p:cNvPr id="11" name="Oval Callout 6">
            <a:extLst>
              <a:ext uri="{FF2B5EF4-FFF2-40B4-BE49-F238E27FC236}">
                <a16:creationId xmlns:a16="http://schemas.microsoft.com/office/drawing/2014/main" id="{08121692-C6AF-4B4F-8786-C748FF8EE489}"/>
              </a:ext>
            </a:extLst>
          </p:cNvPr>
          <p:cNvSpPr/>
          <p:nvPr/>
        </p:nvSpPr>
        <p:spPr>
          <a:xfrm>
            <a:off x="7203801" y="119249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I get the NRTA applied to my account?</a:t>
            </a: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308FF462-0F9A-49D6-9F71-79D110DB601B}"/>
              </a:ext>
            </a:extLst>
          </p:cNvPr>
          <p:cNvSpPr/>
          <p:nvPr/>
        </p:nvSpPr>
        <p:spPr>
          <a:xfrm>
            <a:off x="2696331" y="1197561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will my scholarships disburse?</a:t>
            </a:r>
          </a:p>
        </p:txBody>
      </p:sp>
      <p:sp>
        <p:nvSpPr>
          <p:cNvPr id="13" name="Oval Callout 6">
            <a:extLst>
              <a:ext uri="{FF2B5EF4-FFF2-40B4-BE49-F238E27FC236}">
                <a16:creationId xmlns:a16="http://schemas.microsoft.com/office/drawing/2014/main" id="{8BBABB2F-E0F2-405D-ACBE-A26C902FF28A}"/>
              </a:ext>
            </a:extLst>
          </p:cNvPr>
          <p:cNvSpPr/>
          <p:nvPr/>
        </p:nvSpPr>
        <p:spPr>
          <a:xfrm>
            <a:off x="4950066" y="1197560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about my outside scholarships?</a:t>
            </a:r>
          </a:p>
        </p:txBody>
      </p:sp>
      <p:sp>
        <p:nvSpPr>
          <p:cNvPr id="14" name="Oval Callout 6">
            <a:extLst>
              <a:ext uri="{FF2B5EF4-FFF2-40B4-BE49-F238E27FC236}">
                <a16:creationId xmlns:a16="http://schemas.microsoft.com/office/drawing/2014/main" id="{61819101-71DE-4D60-BE09-51B690140B07}"/>
              </a:ext>
            </a:extLst>
          </p:cNvPr>
          <p:cNvSpPr/>
          <p:nvPr/>
        </p:nvSpPr>
        <p:spPr>
          <a:xfrm>
            <a:off x="442596" y="1197561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will my federal aid disburse?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BCDE844-40D1-43EA-8820-1895344812EE}"/>
              </a:ext>
            </a:extLst>
          </p:cNvPr>
          <p:cNvSpPr/>
          <p:nvPr/>
        </p:nvSpPr>
        <p:spPr>
          <a:xfrm>
            <a:off x="2704056" y="2760364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Scholarships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typically disburse approx. 10 days before classes start including AR Challenge.</a:t>
            </a:r>
            <a:endParaRPr lang="en-US" sz="9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en-US" sz="8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 waivers, 3</a:t>
            </a:r>
            <a:r>
              <a:rPr lang="en-US" sz="1050" b="1" baseline="30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party deferments and some state scholarships will not post until after census date which is the 11</a:t>
            </a:r>
            <a:r>
              <a:rPr lang="en-US" sz="1050" b="1" baseline="30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class day.</a:t>
            </a:r>
            <a:endParaRPr lang="en-US" sz="9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BB067AB-705F-4795-95CF-28A482ACD211}"/>
              </a:ext>
            </a:extLst>
          </p:cNvPr>
          <p:cNvSpPr/>
          <p:nvPr/>
        </p:nvSpPr>
        <p:spPr>
          <a:xfrm>
            <a:off x="4950066" y="2760364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Scholarships from organizations -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can take longer to process. Please allow two weeks for processing beginning from the date the funds are received.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(Examples: high schools, churches, clubs, etc.)</a:t>
            </a:r>
            <a:endParaRPr lang="en-US" sz="20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4AEF851-CB29-40EB-A61E-213DCF33E4C1}"/>
              </a:ext>
            </a:extLst>
          </p:cNvPr>
          <p:cNvSpPr/>
          <p:nvPr/>
        </p:nvSpPr>
        <p:spPr>
          <a:xfrm>
            <a:off x="7203801" y="2770499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Arkansan Non-Resident Tuition Award</a:t>
            </a:r>
          </a:p>
          <a:p>
            <a:pPr lvl="0"/>
            <a:endParaRPr lang="en-US" sz="14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NRTA is awarded through the scholarship office and is system calculated. </a:t>
            </a:r>
            <a:endParaRPr lang="en-US" sz="1200" b="1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BDAE4A9-0106-4411-9851-5B5F3893070F}"/>
              </a:ext>
            </a:extLst>
          </p:cNvPr>
          <p:cNvSpPr/>
          <p:nvPr/>
        </p:nvSpPr>
        <p:spPr>
          <a:xfrm>
            <a:off x="9457536" y="2760365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Perhaps!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your account is overpaid by financial aid, scholarships, other types of payments or adjustments, you may get a refund. Be prepared &amp; set up your refund preference in advance!</a:t>
            </a:r>
            <a:endParaRPr lang="en-US" sz="8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>
            <a:hlinkClick r:id="rId3"/>
            <a:extLst>
              <a:ext uri="{FF2B5EF4-FFF2-40B4-BE49-F238E27FC236}">
                <a16:creationId xmlns:a16="http://schemas.microsoft.com/office/drawing/2014/main" id="{C8B53A59-BDC5-44C3-B8BF-5CB72EFFD9E1}"/>
              </a:ext>
            </a:extLst>
          </p:cNvPr>
          <p:cNvSpPr txBox="1"/>
          <p:nvPr/>
        </p:nvSpPr>
        <p:spPr>
          <a:xfrm>
            <a:off x="8984310" y="5699096"/>
            <a:ext cx="267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Bank Mobile Refunds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refundselection.com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7C2AD875-026C-BF56-7841-429FAC288D31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2AF06FB-4FD2-5D6F-C45D-C8450DEA3EA1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E7AB36B6-4BF9-C930-1DB1-906981D6142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2B50E6-1DCA-0471-E734-78CF99D9A7FC}"/>
              </a:ext>
            </a:extLst>
          </p:cNvPr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FREQUENTLY ASKED QUESTIONS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300F65F-B28A-85B5-D8F8-3C0A74B09F87}"/>
              </a:ext>
            </a:extLst>
          </p:cNvPr>
          <p:cNvSpPr/>
          <p:nvPr/>
        </p:nvSpPr>
        <p:spPr>
          <a:xfrm>
            <a:off x="1548780" y="5583049"/>
            <a:ext cx="3812116" cy="754842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C4706E-5D7E-83AB-A955-1DE5B4FCAF6A}"/>
              </a:ext>
            </a:extLst>
          </p:cNvPr>
          <p:cNvSpPr txBox="1"/>
          <p:nvPr/>
        </p:nvSpPr>
        <p:spPr>
          <a:xfrm>
            <a:off x="1608009" y="5669549"/>
            <a:ext cx="371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 of Financial Aid   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finaid@uark.edu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| 479-575-3806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3DA9E8C-6BCF-A687-27D0-834ECE197040}"/>
              </a:ext>
            </a:extLst>
          </p:cNvPr>
          <p:cNvSpPr/>
          <p:nvPr/>
        </p:nvSpPr>
        <p:spPr>
          <a:xfrm>
            <a:off x="6831105" y="5583049"/>
            <a:ext cx="4141695" cy="754842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9EB233-A084-FC68-F626-5268C0DBFA69}"/>
              </a:ext>
            </a:extLst>
          </p:cNvPr>
          <p:cNvSpPr txBox="1"/>
          <p:nvPr/>
        </p:nvSpPr>
        <p:spPr>
          <a:xfrm>
            <a:off x="6831105" y="5687479"/>
            <a:ext cx="414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 of Academic Scholarships 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scholars@uark.edu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| 479-575-3806</a:t>
            </a:r>
          </a:p>
        </p:txBody>
      </p:sp>
    </p:spTree>
    <p:extLst>
      <p:ext uri="{BB962C8B-B14F-4D97-AF65-F5344CB8AC3E}">
        <p14:creationId xmlns:p14="http://schemas.microsoft.com/office/powerpoint/2010/main" val="155211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1658" y="1176210"/>
            <a:ext cx="5313955" cy="4670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9D2235"/>
                </a:solidFill>
                <a:latin typeface="Lato Bold Bold"/>
              </a:rPr>
              <a:t>REQUIRED</a:t>
            </a:r>
          </a:p>
          <a:p>
            <a:pPr>
              <a:lnSpc>
                <a:spcPts val="933"/>
              </a:lnSpc>
            </a:pPr>
            <a:endParaRPr lang="en-US" sz="2666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Financial Aid Agreement </a:t>
            </a:r>
          </a:p>
          <a:p>
            <a:pPr>
              <a:lnSpc>
                <a:spcPts val="1867"/>
              </a:lnSpc>
            </a:pPr>
            <a:r>
              <a:rPr lang="en-US" sz="1333" dirty="0">
                <a:solidFill>
                  <a:srgbClr val="424242"/>
                </a:solidFill>
                <a:latin typeface="Lato Bold"/>
              </a:rPr>
              <a:t> </a:t>
            </a:r>
            <a:r>
              <a:rPr lang="en-US" sz="1333" dirty="0">
                <a:solidFill>
                  <a:srgbClr val="424242"/>
                </a:solidFill>
                <a:latin typeface="Lato"/>
              </a:rPr>
              <a:t>      (Workday Student – My Tasks - Onboarding)</a:t>
            </a:r>
          </a:p>
          <a:p>
            <a:pPr>
              <a:lnSpc>
                <a:spcPts val="261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9D2235"/>
                </a:solidFill>
                <a:latin typeface="Lato Bold Bold"/>
              </a:rPr>
              <a:t>HIGHLY RECOMMENDED</a:t>
            </a:r>
          </a:p>
          <a:p>
            <a:pPr>
              <a:lnSpc>
                <a:spcPts val="933"/>
              </a:lnSpc>
            </a:pPr>
            <a:endParaRPr lang="en-US" sz="2666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9D2235"/>
                </a:solidFill>
                <a:latin typeface="Lato Bold"/>
              </a:rPr>
              <a:t>     </a:t>
            </a:r>
            <a:r>
              <a:rPr lang="en-US" dirty="0">
                <a:solidFill>
                  <a:srgbClr val="424242"/>
                </a:solidFill>
                <a:latin typeface="Lato Bold"/>
              </a:rPr>
              <a:t>Select Refunding Preference</a:t>
            </a:r>
          </a:p>
          <a:p>
            <a:pPr>
              <a:lnSpc>
                <a:spcPts val="1867"/>
              </a:lnSpc>
            </a:pPr>
            <a:r>
              <a:rPr lang="en-US" sz="1333" dirty="0">
                <a:solidFill>
                  <a:srgbClr val="424242"/>
                </a:solidFill>
                <a:latin typeface="Lato"/>
              </a:rPr>
              <a:t>       </a:t>
            </a:r>
            <a:r>
              <a:rPr lang="en-US" sz="1200" dirty="0">
                <a:solidFill>
                  <a:srgbClr val="424242"/>
                </a:solidFill>
                <a:latin typeface="Lato"/>
              </a:rPr>
              <a:t>(Workday Student – Profile – Actions – Personal Data – Maintain </a:t>
            </a:r>
          </a:p>
          <a:p>
            <a:pPr>
              <a:lnSpc>
                <a:spcPts val="1867"/>
              </a:lnSpc>
            </a:pPr>
            <a:r>
              <a:rPr lang="en-US" sz="1200" dirty="0">
                <a:solidFill>
                  <a:srgbClr val="424242"/>
                </a:solidFill>
                <a:latin typeface="Lato"/>
              </a:rPr>
              <a:t>       Payment   Elections – Student Refunds - Add)</a:t>
            </a: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</a:t>
            </a:r>
            <a:r>
              <a:rPr lang="en-US" dirty="0">
                <a:solidFill>
                  <a:srgbClr val="424242"/>
                </a:solidFill>
                <a:latin typeface="Lato Bold"/>
              </a:rPr>
              <a:t>Parent/Family Workday Student Authorizations</a:t>
            </a:r>
          </a:p>
          <a:p>
            <a:r>
              <a:rPr lang="en-US" sz="1200" dirty="0">
                <a:solidFill>
                  <a:srgbClr val="424242"/>
                </a:solidFill>
                <a:latin typeface="Lato"/>
              </a:rPr>
              <a:t>       (Workday Student – Profile – Contacts – Friends and Family – Add –Done </a:t>
            </a:r>
          </a:p>
          <a:p>
            <a:r>
              <a:rPr lang="en-US" sz="1200" dirty="0">
                <a:solidFill>
                  <a:srgbClr val="424242"/>
                </a:solidFill>
                <a:latin typeface="Lato"/>
              </a:rPr>
              <a:t>        – Actions – Manage My Permissions for My Third Party)</a:t>
            </a: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</a:t>
            </a:r>
            <a:r>
              <a:rPr lang="en-US" dirty="0">
                <a:solidFill>
                  <a:srgbClr val="424242"/>
                </a:solidFill>
                <a:latin typeface="Lato Bold"/>
              </a:rPr>
              <a:t>FERPA 3rd Party Release</a:t>
            </a:r>
          </a:p>
          <a:p>
            <a:r>
              <a:rPr lang="en-US" sz="1333" dirty="0">
                <a:solidFill>
                  <a:srgbClr val="424242"/>
                </a:solidFill>
                <a:latin typeface="Lato"/>
              </a:rPr>
              <a:t>       </a:t>
            </a:r>
            <a:r>
              <a:rPr lang="en-US" sz="1200" dirty="0">
                <a:solidFill>
                  <a:srgbClr val="424242"/>
                </a:solidFill>
                <a:latin typeface="Lato"/>
              </a:rPr>
              <a:t>(Workday Student – Profile – Contacts – Friends and</a:t>
            </a:r>
          </a:p>
          <a:p>
            <a:r>
              <a:rPr lang="en-US" sz="1200" dirty="0">
                <a:solidFill>
                  <a:srgbClr val="424242"/>
                </a:solidFill>
                <a:latin typeface="Lato"/>
              </a:rPr>
              <a:t>       Family – Add – Is Third Party User)</a:t>
            </a:r>
            <a:r>
              <a:rPr lang="en-US" sz="1200" dirty="0">
                <a:solidFill>
                  <a:srgbClr val="424242"/>
                </a:solidFill>
                <a:latin typeface="Lato Bold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3" y="1842753"/>
            <a:ext cx="212675" cy="2201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CHECKLIST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3" y="3339458"/>
            <a:ext cx="212675" cy="2201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2" y="4281538"/>
            <a:ext cx="212675" cy="2201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2" y="5101245"/>
            <a:ext cx="212675" cy="2201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96001" y="3369078"/>
            <a:ext cx="212675" cy="2201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05119" y="4225174"/>
            <a:ext cx="212675" cy="2201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01848" y="4961941"/>
            <a:ext cx="212675" cy="2201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477300" y="3267477"/>
            <a:ext cx="4969371" cy="245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 Bold"/>
              </a:rPr>
              <a:t>E-Commerce Payment Authorizations</a:t>
            </a:r>
          </a:p>
          <a:p>
            <a:r>
              <a:rPr lang="en-US" sz="1200" dirty="0">
                <a:solidFill>
                  <a:srgbClr val="424242"/>
                </a:solidFill>
                <a:latin typeface="Lato"/>
              </a:rPr>
              <a:t>(Workday Student – Profile – Contacts – Friends and</a:t>
            </a:r>
          </a:p>
          <a:p>
            <a:r>
              <a:rPr lang="en-US" sz="1200" dirty="0">
                <a:solidFill>
                  <a:srgbClr val="424242"/>
                </a:solidFill>
                <a:latin typeface="Lato"/>
              </a:rPr>
              <a:t> Family – Add –Done – Actions – Manage My Permissions for My Third Party – Make a Payment)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 Bold"/>
              </a:rPr>
              <a:t>Student Permissions for Title IV Aid</a:t>
            </a: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200" dirty="0">
                <a:solidFill>
                  <a:srgbClr val="424242"/>
                </a:solidFill>
                <a:latin typeface="Lato"/>
              </a:rPr>
              <a:t>(Workday Student – My Tasks - Onboarding)</a:t>
            </a:r>
            <a:endParaRPr lang="en-US" sz="12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933"/>
              </a:lnSpc>
              <a:spcBef>
                <a:spcPct val="0"/>
              </a:spcBef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 Bold"/>
              </a:rPr>
              <a:t>IRS 1098-T E-Consent Form</a:t>
            </a:r>
            <a:endParaRPr lang="en-US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200" dirty="0">
                <a:solidFill>
                  <a:srgbClr val="424242"/>
                </a:solidFill>
                <a:latin typeface="Lato"/>
              </a:rPr>
              <a:t>(Workday Student – My Tasks - Onboarding)</a:t>
            </a:r>
            <a:endParaRPr lang="en-US" sz="12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1867"/>
              </a:lnSpc>
              <a:spcBef>
                <a:spcPct val="0"/>
              </a:spcBef>
            </a:pPr>
            <a:endParaRPr lang="en-US" sz="13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89354" y="2290655"/>
            <a:ext cx="7813293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b="1">
                <a:solidFill>
                  <a:srgbClr val="FFFFFF"/>
                </a:solidFill>
                <a:latin typeface="Lato Bold Bold"/>
              </a:rPr>
              <a:t>TREASURER’S OFFICE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92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901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3100" y="1946404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801" y="2805683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3305" y="3512721"/>
            <a:ext cx="427999" cy="4279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5055" y="4309719"/>
            <a:ext cx="425913" cy="647776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674325" y="1129245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64076" y="2075112"/>
            <a:ext cx="337889" cy="337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64076" y="2946578"/>
            <a:ext cx="337889" cy="3378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42596" y="54629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CONNECT WITH US!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1318" y="1627698"/>
            <a:ext cx="4123307" cy="6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333" u="sng">
                <a:solidFill>
                  <a:srgbClr val="9D2235"/>
                </a:solidFill>
                <a:latin typeface="Lato Bold"/>
              </a:rPr>
              <a:t>treasurernet.uark.edu</a:t>
            </a:r>
            <a:r>
              <a:rPr lang="en-US" sz="2333">
                <a:solidFill>
                  <a:srgbClr val="9D2235"/>
                </a:solidFill>
                <a:latin typeface="Lato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1318" y="4669628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80434" y="1891490"/>
            <a:ext cx="4959117" cy="184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7"/>
              </a:lnSpc>
            </a:pPr>
            <a:r>
              <a:rPr lang="en-US" sz="1667" dirty="0">
                <a:solidFill>
                  <a:srgbClr val="424242"/>
                </a:solidFill>
                <a:latin typeface="Lato"/>
              </a:rPr>
              <a:t>University of Arkansas-Fayetteville </a:t>
            </a:r>
          </a:p>
          <a:p>
            <a:pPr>
              <a:lnSpc>
                <a:spcPts val="3117"/>
              </a:lnSpc>
            </a:pPr>
            <a:r>
              <a:rPr lang="en-US" sz="1667" dirty="0">
                <a:solidFill>
                  <a:srgbClr val="424242"/>
                </a:solidFill>
                <a:latin typeface="Lato"/>
              </a:rPr>
              <a:t>Treasurer's Office</a:t>
            </a:r>
          </a:p>
          <a:p>
            <a:pPr>
              <a:lnSpc>
                <a:spcPts val="1246"/>
              </a:lnSpc>
            </a:pPr>
            <a:endParaRPr lang="en-US" sz="1667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117"/>
              </a:lnSpc>
            </a:pPr>
            <a:r>
              <a:rPr lang="en-US" sz="1650" dirty="0">
                <a:solidFill>
                  <a:srgbClr val="424242"/>
                </a:solidFill>
                <a:latin typeface="Lato"/>
              </a:rPr>
              <a:t>@UofATreasurer</a:t>
            </a:r>
          </a:p>
          <a:p>
            <a:pPr>
              <a:lnSpc>
                <a:spcPts val="1246"/>
              </a:lnSpc>
            </a:pPr>
            <a:endParaRPr lang="en-US" sz="1667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117"/>
              </a:lnSpc>
            </a:pPr>
            <a:endParaRPr lang="en-US" sz="1667" dirty="0">
              <a:solidFill>
                <a:srgbClr val="424242"/>
              </a:solidFill>
              <a:latin typeface="La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11317" y="2274271"/>
            <a:ext cx="2855874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424242"/>
                </a:solidFill>
                <a:latin typeface="Lato"/>
              </a:rPr>
              <a:t>&amp; via chat online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1318" y="2513582"/>
            <a:ext cx="3827363" cy="210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333" dirty="0" err="1">
                <a:solidFill>
                  <a:srgbClr val="424242"/>
                </a:solidFill>
                <a:latin typeface="Lato"/>
              </a:rPr>
              <a:t>treainfo@uark.edu</a:t>
            </a:r>
            <a:endParaRPr lang="en-US" sz="2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479-575-5651</a:t>
            </a:r>
          </a:p>
          <a:p>
            <a:pPr>
              <a:lnSpc>
                <a:spcPts val="5834"/>
              </a:lnSpc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640 N. Garland Ave. Ste. 108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91825" y="1154923"/>
            <a:ext cx="349438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9D2235"/>
                </a:solidFill>
                <a:latin typeface="Lato Bold Bold"/>
              </a:rPr>
              <a:t>ON SOCIAL MEDIA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6220" y="1161272"/>
            <a:ext cx="501445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 dirty="0">
                <a:solidFill>
                  <a:srgbClr val="9D2235"/>
                </a:solidFill>
                <a:latin typeface="Lato Bold Bold"/>
              </a:rPr>
              <a:t>CONTACT INFORMATION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7576" y="1715666"/>
            <a:ext cx="9316847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b="1">
                <a:solidFill>
                  <a:srgbClr val="FFFFFF"/>
                </a:solidFill>
                <a:latin typeface="Lato Bold Bold"/>
              </a:rPr>
              <a:t>TECHNOLOGY STORE &amp; SERVICE CENTER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63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63680" y="1035920"/>
            <a:ext cx="4388374" cy="2340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3680" y="3481615"/>
            <a:ext cx="4388374" cy="23404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2596" y="54629"/>
            <a:ext cx="9572965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GET STARTED WITH TECH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7504" y="2012260"/>
            <a:ext cx="5099821" cy="2920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UARK Account</a:t>
            </a: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Wi-Fi</a:t>
            </a: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Email</a:t>
            </a: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 err="1">
                <a:solidFill>
                  <a:srgbClr val="424242"/>
                </a:solidFill>
                <a:latin typeface="Lato"/>
              </a:rPr>
              <a:t>UAConnect</a:t>
            </a:r>
            <a:endParaRPr lang="en-US" sz="2333">
              <a:solidFill>
                <a:srgbClr val="424242"/>
              </a:solidFill>
              <a:latin typeface="Lato"/>
            </a:endParaRP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Blackboard</a:t>
            </a: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Software</a:t>
            </a: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Printing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7504" y="1369541"/>
            <a:ext cx="4207261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>
                <a:solidFill>
                  <a:srgbClr val="9D2235"/>
                </a:solidFill>
                <a:latin typeface="Lato Bold Bold"/>
              </a:rPr>
              <a:t>VISIT TECH.UARK.EDU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796075" y="1183527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4451495" y="292242"/>
            <a:ext cx="3289011" cy="754841"/>
            <a:chOff x="0" y="0"/>
            <a:chExt cx="1299362" cy="2982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99362" cy="298209"/>
            </a:xfrm>
            <a:custGeom>
              <a:avLst/>
              <a:gdLst/>
              <a:ahLst/>
              <a:cxnLst/>
              <a:rect l="l" t="t" r="r" b="b"/>
              <a:pathLst>
                <a:path w="1299362" h="298209">
                  <a:moveTo>
                    <a:pt x="0" y="0"/>
                  </a:moveTo>
                  <a:lnTo>
                    <a:pt x="1299362" y="0"/>
                  </a:lnTo>
                  <a:lnTo>
                    <a:pt x="129936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358080"/>
            <a:ext cx="4684825" cy="414184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63911" y="6192309"/>
            <a:ext cx="7473827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STUDENT TECHNOLOGY CENTER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22882" y="1207947"/>
            <a:ext cx="4526902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>
                <a:solidFill>
                  <a:srgbClr val="9D2235"/>
                </a:solidFill>
                <a:latin typeface="Lato Bold Bold"/>
              </a:rPr>
              <a:t>YOU CAN BORROW...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2883" y="1858436"/>
            <a:ext cx="2460683" cy="140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Laptops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Calculators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Cameras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Recorders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22882" y="3837518"/>
            <a:ext cx="4103109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>
                <a:solidFill>
                  <a:srgbClr val="9D2235"/>
                </a:solidFill>
                <a:latin typeface="Lato Bold Bold"/>
              </a:rPr>
              <a:t>YOU CAN RESERVE...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222882" y="4485219"/>
            <a:ext cx="3717453" cy="140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Audio Production Studio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3D Printing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Alienware PC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Console Stations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29625" y="434552"/>
            <a:ext cx="2932751" cy="52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7" b="1">
                <a:solidFill>
                  <a:srgbClr val="424242"/>
                </a:solidFill>
                <a:latin typeface="Lato Bold Bold"/>
              </a:rPr>
              <a:t>3RD FLOOR ARKANSAS UNION</a:t>
            </a:r>
          </a:p>
          <a:p>
            <a:pPr algn="ctr">
              <a:lnSpc>
                <a:spcPts val="2053"/>
              </a:lnSpc>
            </a:pPr>
            <a:r>
              <a:rPr lang="en-US" sz="1467" b="1">
                <a:solidFill>
                  <a:srgbClr val="424242"/>
                </a:solidFill>
                <a:latin typeface="Lato Bold Bold"/>
              </a:rPr>
              <a:t>Monday - Friday 8 a.m. to 10 p.m.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08204" y="1858436"/>
            <a:ext cx="3197997" cy="176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Green Screen Kits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Gaming Consoles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Audio Recorders &amp; Microphones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Projectors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6199" y="1079574"/>
            <a:ext cx="3636965" cy="46988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42597" y="54629"/>
            <a:ext cx="3472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GET HELP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86001" y="1224393"/>
            <a:ext cx="5720199" cy="3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>
                <a:solidFill>
                  <a:srgbClr val="424242"/>
                </a:solidFill>
                <a:latin typeface="Lato Bold"/>
              </a:rPr>
              <a:t>Tech Help is available 7 days a week!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86001" y="1818345"/>
            <a:ext cx="5598431" cy="2176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In person at the IT Help Desk in the Union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Online chat at help.uark.edu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By phone at 479-575-HELP</a:t>
            </a:r>
          </a:p>
          <a:p>
            <a:pPr>
              <a:lnSpc>
                <a:spcPts val="2799"/>
              </a:lnSpc>
            </a:pPr>
            <a:endParaRPr lang="en-US" sz="1999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endParaRPr lang="en-US" sz="1999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333">
                <a:solidFill>
                  <a:srgbClr val="424242"/>
                </a:solidFill>
                <a:latin typeface="Lato"/>
              </a:rPr>
              <a:t>Visit </a:t>
            </a:r>
            <a:r>
              <a:rPr lang="en-US" sz="2333" u="sng">
                <a:solidFill>
                  <a:srgbClr val="9D2235"/>
                </a:solidFill>
                <a:latin typeface="Lato Bold"/>
              </a:rPr>
              <a:t>help.uark.edu</a:t>
            </a:r>
            <a:r>
              <a:rPr lang="en-US" sz="2333">
                <a:solidFill>
                  <a:srgbClr val="424242"/>
                </a:solidFill>
                <a:latin typeface="Lato"/>
              </a:rPr>
              <a:t> to learn more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2251A4B-348F-A3D7-DDF3-F53310FD4640}"/>
              </a:ext>
            </a:extLst>
          </p:cNvPr>
          <p:cNvSpPr/>
          <p:nvPr/>
        </p:nvSpPr>
        <p:spPr>
          <a:xfrm>
            <a:off x="5734078" y="4974351"/>
            <a:ext cx="4955637" cy="951003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54629"/>
            <a:ext cx="7772915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TECH STORE &amp; SERVICE CENTER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42468" y="832619"/>
            <a:ext cx="4526902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>
                <a:solidFill>
                  <a:srgbClr val="9D2235"/>
                </a:solidFill>
                <a:latin typeface="Lato Bold Bold"/>
              </a:rPr>
              <a:t>WHY THE TECH STORE?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42468" y="1483108"/>
            <a:ext cx="6161951" cy="325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Friendly, knowledgeable staff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Campus academic/contractual pricing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Knowledge of campus &amp; college unique technology requirements and/or recommendations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Not for profit, owned and operated by the University of Arkansas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Apple &amp; Dell authorized warranty provider</a:t>
            </a:r>
          </a:p>
          <a:p>
            <a:pPr>
              <a:lnSpc>
                <a:spcPts val="2799"/>
              </a:lnSpc>
            </a:pPr>
            <a:endParaRPr lang="en-US" sz="1999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333">
                <a:solidFill>
                  <a:srgbClr val="424242"/>
                </a:solidFill>
                <a:latin typeface="Lato"/>
              </a:rPr>
              <a:t>Visit </a:t>
            </a:r>
            <a:r>
              <a:rPr lang="en-US" sz="2333" u="sng">
                <a:solidFill>
                  <a:srgbClr val="9D2235"/>
                </a:solidFill>
                <a:latin typeface="Lato Bold"/>
              </a:rPr>
              <a:t>techstore.uark.edu</a:t>
            </a:r>
            <a:r>
              <a:rPr lang="en-US" sz="2333">
                <a:solidFill>
                  <a:srgbClr val="424242"/>
                </a:solidFill>
                <a:latin typeface="Lato"/>
              </a:rPr>
              <a:t> to learn more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1744" y="889768"/>
            <a:ext cx="3941945" cy="26905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1744" y="3810265"/>
            <a:ext cx="3939307" cy="262870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919545" y="5163045"/>
            <a:ext cx="4591932" cy="56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50">
                <a:solidFill>
                  <a:srgbClr val="FFFFFF"/>
                </a:solidFill>
                <a:latin typeface="Lato Bold Bold"/>
              </a:rPr>
              <a:t>UARK Bookstore &amp; 3rd Floor of Arkansas Union</a:t>
            </a:r>
          </a:p>
          <a:p>
            <a:pPr algn="ctr">
              <a:lnSpc>
                <a:spcPts val="2333"/>
              </a:lnSpc>
            </a:pPr>
            <a:r>
              <a:rPr lang="en-US" sz="1650">
                <a:solidFill>
                  <a:srgbClr val="FFFFFF"/>
                </a:solidFill>
                <a:latin typeface="Lato"/>
              </a:rPr>
              <a:t>Monday - Friday 8 a.m. to 5 p.m.</a:t>
            </a:r>
            <a:endParaRPr lang="en-US" sz="1650">
              <a:solidFill>
                <a:srgbClr val="FFFFFF"/>
              </a:solidFill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7" y="11497"/>
            <a:ext cx="11737227" cy="52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2800" b="1" spc="153">
                <a:solidFill>
                  <a:srgbClr val="FFFFFF"/>
                </a:solidFill>
                <a:latin typeface="Lato Bold Bold"/>
              </a:rPr>
              <a:t>MINIMUM UNIVERSITY TECHNOLOGY RECOMMENDATIONS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1666135"/>
            <a:ext cx="5014455" cy="211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1950">
                <a:solidFill>
                  <a:srgbClr val="424242"/>
                </a:solidFill>
                <a:latin typeface="Lato"/>
                <a:ea typeface="Lato"/>
                <a:cs typeface="Lato"/>
              </a:rPr>
              <a:t>Processor: i5 or M1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1950">
                <a:solidFill>
                  <a:srgbClr val="424242"/>
                </a:solidFill>
                <a:latin typeface="Lato"/>
                <a:ea typeface="Lato"/>
                <a:cs typeface="Lato"/>
              </a:rPr>
              <a:t>Memory/RAM: 8GB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1950">
                <a:solidFill>
                  <a:srgbClr val="424242"/>
                </a:solidFill>
                <a:latin typeface="Lato"/>
                <a:ea typeface="Lato"/>
                <a:cs typeface="Lato"/>
              </a:rPr>
              <a:t>Hard Drive/Storage: 250GB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1950">
                <a:solidFill>
                  <a:srgbClr val="424242"/>
                </a:solidFill>
                <a:latin typeface="Lato"/>
                <a:ea typeface="Lato"/>
                <a:cs typeface="Lato"/>
              </a:rPr>
              <a:t>Webcam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1950">
                <a:solidFill>
                  <a:srgbClr val="424242"/>
                </a:solidFill>
                <a:latin typeface="Lato"/>
                <a:ea typeface="Lato"/>
                <a:cs typeface="Lato"/>
              </a:rPr>
              <a:t>3-Year Accidental damage warranty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1950">
                <a:solidFill>
                  <a:srgbClr val="424242"/>
                </a:solidFill>
                <a:latin typeface="Lato"/>
                <a:ea typeface="Lato"/>
                <a:cs typeface="Lato"/>
              </a:rPr>
              <a:t>Microsoft Office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6102350" y="1123019"/>
            <a:ext cx="24092" cy="432033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563632" y="1661656"/>
            <a:ext cx="5014455" cy="122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00">
                <a:solidFill>
                  <a:srgbClr val="424242"/>
                </a:solidFill>
                <a:latin typeface="Lato Bold"/>
                <a:ea typeface="Lato Bold"/>
                <a:cs typeface="Lato Bold"/>
              </a:rPr>
              <a:t>The following colleges must meet MINIMUM University Technology Requirements: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63632" y="2974475"/>
            <a:ext cx="5014455" cy="175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1950">
                <a:solidFill>
                  <a:srgbClr val="424242"/>
                </a:solidFill>
                <a:latin typeface="Lato"/>
              </a:rPr>
              <a:t>Fulbright College of Arts and Sciences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1950">
                <a:solidFill>
                  <a:srgbClr val="424242"/>
                </a:solidFill>
                <a:latin typeface="Lato"/>
                <a:ea typeface="Lato"/>
                <a:cs typeface="Lato"/>
              </a:rPr>
              <a:t>Walton College of Business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1950">
                <a:solidFill>
                  <a:srgbClr val="424242"/>
                </a:solidFill>
                <a:latin typeface="Lato"/>
                <a:ea typeface="Lato"/>
                <a:cs typeface="Lato"/>
              </a:rPr>
              <a:t>College of Education and Health Professions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1950">
                <a:solidFill>
                  <a:srgbClr val="424242"/>
                </a:solidFill>
                <a:latin typeface="Lato"/>
                <a:ea typeface="Lato"/>
                <a:cs typeface="Lato"/>
              </a:rPr>
              <a:t>School of Law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7" y="54629"/>
            <a:ext cx="9911303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WHAT TECH TO BUY FOR YOUR MAJOR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072184"/>
            <a:ext cx="5014455" cy="3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>
                <a:solidFill>
                  <a:srgbClr val="424242"/>
                </a:solidFill>
                <a:latin typeface="Lato Bold"/>
              </a:rPr>
              <a:t>Recommends a Mac: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1666135"/>
            <a:ext cx="5014455" cy="140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School of Journalism &amp; Strategic Media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School of Art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Music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Bachelor of Science in Data Science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0" y="3228236"/>
            <a:ext cx="5014455" cy="804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>
                <a:solidFill>
                  <a:srgbClr val="424242"/>
                </a:solidFill>
                <a:latin typeface="Lato Bold"/>
              </a:rPr>
              <a:t>Recommends Windows or the ability </a:t>
            </a:r>
          </a:p>
          <a:p>
            <a:pPr>
              <a:lnSpc>
                <a:spcPts val="3267"/>
              </a:lnSpc>
            </a:pPr>
            <a:r>
              <a:rPr lang="en-US" sz="2333">
                <a:solidFill>
                  <a:srgbClr val="424242"/>
                </a:solidFill>
                <a:latin typeface="Lato Bold"/>
              </a:rPr>
              <a:t>to run Windows: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4235768"/>
            <a:ext cx="5014455" cy="140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College of Engineering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Walton College of Business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Dale Bumpers College of Agriculture, Food &amp; Life Sciences 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6102350" y="1123019"/>
            <a:ext cx="24092" cy="432033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491745" y="1072184"/>
            <a:ext cx="5014455" cy="3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>
                <a:solidFill>
                  <a:srgbClr val="424242"/>
                </a:solidFill>
                <a:latin typeface="Lato Bold"/>
              </a:rPr>
              <a:t>Requires a Mac: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91745" y="1666135"/>
            <a:ext cx="5014455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Bachelor of Fine Arts in Graphic Design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91745" y="2320185"/>
            <a:ext cx="5014455" cy="3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>
                <a:solidFill>
                  <a:srgbClr val="424242"/>
                </a:solidFill>
                <a:latin typeface="Lato Bold"/>
              </a:rPr>
              <a:t>Requires Windows: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91745" y="2914968"/>
            <a:ext cx="5014455" cy="68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Fay Jones School of Architecture &amp; Design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91745" y="3918269"/>
            <a:ext cx="5014455" cy="1227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>
                <a:solidFill>
                  <a:srgbClr val="424242"/>
                </a:solidFill>
                <a:latin typeface="Lato"/>
              </a:rPr>
              <a:t>For minimum university standards &amp; other requirements, visit:</a:t>
            </a:r>
          </a:p>
          <a:p>
            <a:pPr>
              <a:lnSpc>
                <a:spcPts val="3267"/>
              </a:lnSpc>
            </a:pPr>
            <a:r>
              <a:rPr lang="en-US" sz="2333" u="sng">
                <a:solidFill>
                  <a:srgbClr val="9D2235"/>
                </a:solidFill>
                <a:latin typeface="Lato Bold"/>
              </a:rPr>
              <a:t>techstore.uark.edu/student-reccs </a:t>
            </a:r>
          </a:p>
        </p:txBody>
      </p:sp>
    </p:spTree>
    <p:extLst>
      <p:ext uri="{BB962C8B-B14F-4D97-AF65-F5344CB8AC3E}">
        <p14:creationId xmlns:p14="http://schemas.microsoft.com/office/powerpoint/2010/main" val="1932963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7" y="54629"/>
            <a:ext cx="9911303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COLLEGE SPECIFIC REQUIREMENTS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1" y="1078534"/>
            <a:ext cx="3020507" cy="68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>
                <a:solidFill>
                  <a:srgbClr val="424242"/>
                </a:solidFill>
                <a:latin typeface="Lato Bold"/>
              </a:rPr>
              <a:t>Fay Jones School of Architecture &amp; Design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1" y="2051050"/>
            <a:ext cx="3020507" cy="374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Intel i7 series, XEON or AMD Ryzen +​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16GB + RAM min – prefer 32GB​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Nvidia GeForce RTX 3070 or Quadra RTX 5000+ or AMD Radeon RX 6700XT+ video card​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512GB solid state drive​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1920x1200 or higher non-touch display​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64-bit Windows Pro​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802.11ac or later standard​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Software requirements: Office 365, Rhino, Lumion, Revit, Grasshopper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4015579" y="1123019"/>
            <a:ext cx="24092" cy="432033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365091" y="1434134"/>
            <a:ext cx="3020507" cy="323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>
                <a:solidFill>
                  <a:srgbClr val="424242"/>
                </a:solidFill>
                <a:latin typeface="Lato Bold"/>
              </a:rPr>
              <a:t>College of Engineering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65091" y="2003932"/>
            <a:ext cx="3020507" cy="293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Intel i5 series, Xeon or AMD series +​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16GB of RAM​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Integrated Video card +​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1TB solid state drive​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1920x1200 or higher non-touch display​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64- bit Windows​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802.11ac or later standard​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USB A port or adapter​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USB C port 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7705143" y="1123019"/>
            <a:ext cx="24092" cy="432033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8107119" y="1078534"/>
            <a:ext cx="3399081" cy="104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>
                <a:solidFill>
                  <a:srgbClr val="424242"/>
                </a:solidFill>
                <a:latin typeface="Lato Bold"/>
              </a:rPr>
              <a:t>Dale Bumpers College of Agriculture, Food &amp; Life Sciences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07119" y="2313394"/>
            <a:ext cx="3399081" cy="2396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230" lvl="1" indent="-158115">
              <a:lnSpc>
                <a:spcPts val="2053"/>
              </a:lnSpc>
              <a:buFont typeface="Arial"/>
              <a:buChar char="•"/>
            </a:pPr>
            <a:r>
              <a:rPr lang="en-US" sz="1450">
                <a:solidFill>
                  <a:srgbClr val="424242"/>
                </a:solidFill>
                <a:latin typeface="Lato"/>
              </a:rPr>
              <a:t>Intel i5 series, Xeon or AMD series +​</a:t>
            </a:r>
            <a:endParaRPr lang="en-US" sz="1450"/>
          </a:p>
          <a:p>
            <a:pPr marL="316230" lvl="1" indent="-158115">
              <a:lnSpc>
                <a:spcPts val="2053"/>
              </a:lnSpc>
              <a:buFont typeface="Arial"/>
              <a:buChar char="•"/>
            </a:pPr>
            <a:r>
              <a:rPr lang="en-US" sz="1450">
                <a:solidFill>
                  <a:srgbClr val="424242"/>
                </a:solidFill>
                <a:latin typeface="Lato"/>
              </a:rPr>
              <a:t>16GB of RAM​</a:t>
            </a:r>
            <a:endParaRPr lang="en-US" sz="145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316230" lvl="1" indent="-158115">
              <a:lnSpc>
                <a:spcPts val="2053"/>
              </a:lnSpc>
              <a:buFont typeface="Arial"/>
              <a:buChar char="•"/>
            </a:pPr>
            <a:r>
              <a:rPr lang="en-US" sz="1467">
                <a:solidFill>
                  <a:srgbClr val="424242"/>
                </a:solidFill>
                <a:latin typeface="Lato"/>
              </a:rPr>
              <a:t>Integrated Video card +​</a:t>
            </a:r>
            <a:endParaRPr lang="en-US" sz="1467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316230" lvl="1" indent="-158115">
              <a:lnSpc>
                <a:spcPts val="2053"/>
              </a:lnSpc>
              <a:buFont typeface="Arial"/>
              <a:buChar char="•"/>
            </a:pPr>
            <a:r>
              <a:rPr lang="en-US" sz="1450">
                <a:solidFill>
                  <a:srgbClr val="424242"/>
                </a:solidFill>
                <a:latin typeface="Lato"/>
                <a:ea typeface="Lato"/>
                <a:cs typeface="Lato"/>
              </a:rPr>
              <a:t>256BG solid state drive</a:t>
            </a:r>
            <a:endParaRPr lang="en-US" sz="1450">
              <a:solidFill>
                <a:srgbClr val="424242"/>
              </a:solidFill>
              <a:latin typeface="Lato"/>
            </a:endParaRPr>
          </a:p>
          <a:p>
            <a:pPr marL="316230" lvl="1" indent="-158115">
              <a:lnSpc>
                <a:spcPts val="2053"/>
              </a:lnSpc>
              <a:buFont typeface="Arial"/>
              <a:buChar char="•"/>
            </a:pPr>
            <a:r>
              <a:rPr lang="en-US" sz="1450">
                <a:solidFill>
                  <a:srgbClr val="424242"/>
                </a:solidFill>
                <a:latin typeface="Lato"/>
              </a:rPr>
              <a:t>1920x1200 or higher non-touch display​</a:t>
            </a:r>
            <a:endParaRPr lang="en-US" sz="145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316230" lvl="1" indent="-158115">
              <a:lnSpc>
                <a:spcPts val="2053"/>
              </a:lnSpc>
              <a:buFont typeface="Arial"/>
              <a:buChar char="•"/>
            </a:pPr>
            <a:r>
              <a:rPr lang="en-US" sz="1450">
                <a:solidFill>
                  <a:srgbClr val="424242"/>
                </a:solidFill>
                <a:latin typeface="Lato"/>
              </a:rPr>
              <a:t>64- bit Windows​</a:t>
            </a:r>
            <a:endParaRPr lang="en-US" sz="145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316230" lvl="1" indent="-158115">
              <a:lnSpc>
                <a:spcPts val="2053"/>
              </a:lnSpc>
              <a:buFont typeface="Arial"/>
              <a:buChar char="•"/>
            </a:pPr>
            <a:r>
              <a:rPr lang="en-US" sz="1450">
                <a:solidFill>
                  <a:srgbClr val="424242"/>
                </a:solidFill>
                <a:latin typeface="Lato"/>
              </a:rPr>
              <a:t>802.11ac or later standard​</a:t>
            </a:r>
            <a:endParaRPr lang="en-US" sz="145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316230" lvl="1" indent="-158115">
              <a:lnSpc>
                <a:spcPts val="2053"/>
              </a:lnSpc>
              <a:buFont typeface="Arial"/>
              <a:buChar char="•"/>
            </a:pPr>
            <a:endParaRPr lang="en-US" sz="145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7" y="54629"/>
            <a:ext cx="9911303" cy="54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00" b="1" spc="153">
                <a:solidFill>
                  <a:srgbClr val="FFFFFF"/>
                </a:solidFill>
                <a:latin typeface="Lato Bold Bold"/>
              </a:rPr>
              <a:t>TECH STORE 2024 DELL BTS BUNDLE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1E15890-F405-C7EE-06AB-34DEBE154019}"/>
              </a:ext>
            </a:extLst>
          </p:cNvPr>
          <p:cNvSpPr>
            <a:spLocks noGrp="1"/>
          </p:cNvSpPr>
          <p:nvPr/>
        </p:nvSpPr>
        <p:spPr>
          <a:xfrm>
            <a:off x="578797" y="365126"/>
            <a:ext cx="10775003" cy="70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1E15890-F405-C7EE-06AB-34DEBE154019}"/>
              </a:ext>
            </a:extLst>
          </p:cNvPr>
          <p:cNvSpPr>
            <a:spLocks noGrp="1"/>
          </p:cNvSpPr>
          <p:nvPr/>
        </p:nvSpPr>
        <p:spPr>
          <a:xfrm>
            <a:off x="721672" y="508001"/>
            <a:ext cx="10775003" cy="70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1E15890-F405-C7EE-06AB-34DEBE154019}"/>
              </a:ext>
            </a:extLst>
          </p:cNvPr>
          <p:cNvSpPr>
            <a:spLocks noGrp="1"/>
          </p:cNvSpPr>
          <p:nvPr/>
        </p:nvSpPr>
        <p:spPr>
          <a:xfrm>
            <a:off x="864547" y="650876"/>
            <a:ext cx="10775003" cy="70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ea typeface="Calibri Light"/>
              <a:cs typeface="Calibri Light"/>
            </a:endParaRPr>
          </a:p>
        </p:txBody>
      </p:sp>
      <p:pic>
        <p:nvPicPr>
          <p:cNvPr id="9" name="Content Placeholder 4" descr="A computer with a view of a city&#10;&#10;Description automatically generated">
            <a:extLst>
              <a:ext uri="{FF2B5EF4-FFF2-40B4-BE49-F238E27FC236}">
                <a16:creationId xmlns:a16="http://schemas.microsoft.com/office/drawing/2014/main" id="{BC722D89-0D1D-699E-DA22-072D5128AFE5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935" y="1006926"/>
            <a:ext cx="1905266" cy="1419423"/>
          </a:xfrm>
          <a:prstGeom prst="rect">
            <a:avLst/>
          </a:prstGeom>
        </p:spPr>
      </p:pic>
      <p:pic>
        <p:nvPicPr>
          <p:cNvPr id="10" name="Picture 9" descr="A computer with a blue flower on the screen&#10;&#10;Description automatically generated">
            <a:extLst>
              <a:ext uri="{FF2B5EF4-FFF2-40B4-BE49-F238E27FC236}">
                <a16:creationId xmlns:a16="http://schemas.microsoft.com/office/drawing/2014/main" id="{1557A365-722F-F053-40E8-720496425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76" y="1159425"/>
            <a:ext cx="1905000" cy="1114425"/>
          </a:xfrm>
          <a:prstGeom prst="rect">
            <a:avLst/>
          </a:prstGeom>
        </p:spPr>
      </p:pic>
      <p:pic>
        <p:nvPicPr>
          <p:cNvPr id="11" name="Picture 10" descr="A computer with a landscape on the screen&#10;&#10;Description automatically generated">
            <a:extLst>
              <a:ext uri="{FF2B5EF4-FFF2-40B4-BE49-F238E27FC236}">
                <a16:creationId xmlns:a16="http://schemas.microsoft.com/office/drawing/2014/main" id="{FB102CA3-06B5-0AB7-02C9-1BC7613FE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980" y="1049887"/>
            <a:ext cx="1905000" cy="1333500"/>
          </a:xfrm>
          <a:prstGeom prst="rect">
            <a:avLst/>
          </a:prstGeom>
        </p:spPr>
      </p:pic>
      <p:pic>
        <p:nvPicPr>
          <p:cNvPr id="12" name="Picture 11" descr="A computer with a view of a city&#10;&#10;Description automatically generated">
            <a:extLst>
              <a:ext uri="{FF2B5EF4-FFF2-40B4-BE49-F238E27FC236}">
                <a16:creationId xmlns:a16="http://schemas.microsoft.com/office/drawing/2014/main" id="{239E78B7-F92F-2FBD-736B-667493EE3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7018" y="1011689"/>
            <a:ext cx="1905266" cy="14098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4468FB-0E5B-F131-6FC5-806E1FEFFED5}"/>
              </a:ext>
            </a:extLst>
          </p:cNvPr>
          <p:cNvSpPr txBox="1"/>
          <p:nvPr/>
        </p:nvSpPr>
        <p:spPr>
          <a:xfrm>
            <a:off x="342001" y="2932981"/>
            <a:ext cx="1981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BTS 2024 Inspiron 14” Intel Core 7 Processor/16GB RAM/1TB SSD HD/3 Year ADP Warranty + New Device Set-up</a:t>
            </a:r>
          </a:p>
          <a:p>
            <a:pPr algn="ctr"/>
            <a:r>
              <a:rPr lang="en-US" sz="2000" b="1"/>
              <a:t>$1148.00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D5411-77F2-52F2-9A7D-5E7EA25016B5}"/>
              </a:ext>
            </a:extLst>
          </p:cNvPr>
          <p:cNvSpPr txBox="1"/>
          <p:nvPr/>
        </p:nvSpPr>
        <p:spPr>
          <a:xfrm>
            <a:off x="2932801" y="2932981"/>
            <a:ext cx="18097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BTS 2024 ARCH Inspiron 16” Plus Intel Core 7 Processor/16GB RAM/8GB Video/1TB SSD HD/4 Year ADP Warranty + New Device Set-Up</a:t>
            </a:r>
          </a:p>
          <a:p>
            <a:pPr algn="ctr"/>
            <a:r>
              <a:rPr lang="en-US" sz="2000" b="1"/>
              <a:t>$1848.00</a:t>
            </a:r>
          </a:p>
        </p:txBody>
      </p:sp>
      <p:pic>
        <p:nvPicPr>
          <p:cNvPr id="15" name="Picture 14" descr="A computer with a landscape on the screen&#10;&#10;Description automatically generated">
            <a:extLst>
              <a:ext uri="{FF2B5EF4-FFF2-40B4-BE49-F238E27FC236}">
                <a16:creationId xmlns:a16="http://schemas.microsoft.com/office/drawing/2014/main" id="{B83601B4-551B-8EBC-3988-20AAF6F33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055" y="1049887"/>
            <a:ext cx="1905000" cy="1333500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73868556-D7A4-CA68-BB7A-4242CBD46213}"/>
              </a:ext>
            </a:extLst>
          </p:cNvPr>
          <p:cNvSpPr txBox="1"/>
          <p:nvPr/>
        </p:nvSpPr>
        <p:spPr>
          <a:xfrm>
            <a:off x="5323575" y="2932981"/>
            <a:ext cx="17240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BTS 2024 ARCH Inspiron 16” Plus Intel Core 7 Processor/32GB RAM/8GB Video/2TB SSD HD/4 Year ADP Warranty + New Device Set-Up</a:t>
            </a:r>
          </a:p>
          <a:p>
            <a:pPr algn="ctr"/>
            <a:r>
              <a:rPr lang="en-US" sz="2000" b="1"/>
              <a:t>$2148.00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CBE18551-2C11-4E9B-B638-302DFEB8DB10}"/>
              </a:ext>
            </a:extLst>
          </p:cNvPr>
          <p:cNvSpPr txBox="1"/>
          <p:nvPr/>
        </p:nvSpPr>
        <p:spPr>
          <a:xfrm>
            <a:off x="7409551" y="2932981"/>
            <a:ext cx="19052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BTS 2024 XPS 13” Intel Core 7 Processor/16GB RAM/1TB SSD HD/Touch Screen/3 Year ADP Warranty + New Device Set-Up</a:t>
            </a:r>
          </a:p>
          <a:p>
            <a:pPr algn="ctr"/>
            <a:r>
              <a:rPr lang="en-US" sz="2000" b="1"/>
              <a:t>$2048.00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8AD2BCD2-5D9E-1995-0073-0DFDB3A7EB26}"/>
              </a:ext>
            </a:extLst>
          </p:cNvPr>
          <p:cNvSpPr txBox="1"/>
          <p:nvPr/>
        </p:nvSpPr>
        <p:spPr>
          <a:xfrm>
            <a:off x="9666976" y="2932981"/>
            <a:ext cx="189547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BTS 2024 XPS 14” Intel Core 7/16GB RAM/6GB Video/512GB SSD HD/4 Year ADP Warranty + New Device Set-Up </a:t>
            </a:r>
            <a:r>
              <a:rPr lang="en-US" sz="2000" b="1"/>
              <a:t>$2948.00</a:t>
            </a:r>
          </a:p>
        </p:txBody>
      </p:sp>
    </p:spTree>
    <p:extLst>
      <p:ext uri="{BB962C8B-B14F-4D97-AF65-F5344CB8AC3E}">
        <p14:creationId xmlns:p14="http://schemas.microsoft.com/office/powerpoint/2010/main" val="35752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7328" y="2144265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07328" y="2807405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09414" y="3533493"/>
            <a:ext cx="427999" cy="427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54629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TREASURER'S OFFICE &amp; STUDENT ACCOUNTS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45545" y="1825560"/>
            <a:ext cx="4123307" cy="285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333" u="sng">
                <a:solidFill>
                  <a:srgbClr val="9D2235"/>
                </a:solidFill>
                <a:latin typeface="Lato Bold"/>
              </a:rPr>
              <a:t>treasurernet.uark.edu</a:t>
            </a:r>
          </a:p>
          <a:p>
            <a:pPr>
              <a:lnSpc>
                <a:spcPts val="5834"/>
              </a:lnSpc>
            </a:pPr>
            <a:r>
              <a:rPr lang="en-US" sz="2333">
                <a:solidFill>
                  <a:srgbClr val="424242"/>
                </a:solidFill>
                <a:latin typeface="Lato"/>
              </a:rPr>
              <a:t>treainfo@uark.edu</a:t>
            </a:r>
          </a:p>
          <a:p>
            <a:pPr>
              <a:lnSpc>
                <a:spcPts val="5834"/>
              </a:lnSpc>
            </a:pPr>
            <a:r>
              <a:rPr lang="en-US" sz="2333">
                <a:solidFill>
                  <a:srgbClr val="424242"/>
                </a:solidFill>
                <a:latin typeface="Lato"/>
              </a:rPr>
              <a:t>479-575-5651</a:t>
            </a:r>
          </a:p>
          <a:p>
            <a:pPr>
              <a:lnSpc>
                <a:spcPts val="5834"/>
              </a:lnSpc>
            </a:pPr>
            <a:r>
              <a:rPr lang="en-US" sz="2333">
                <a:solidFill>
                  <a:srgbClr val="424242"/>
                </a:solidFill>
                <a:latin typeface="Lato"/>
              </a:rPr>
              <a:t>640 N. Garland Ave. Ste. 108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41164" y="4317791"/>
            <a:ext cx="425913" cy="6477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85800" y="1298510"/>
            <a:ext cx="2693194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>
                <a:solidFill>
                  <a:srgbClr val="9D2235"/>
                </a:solidFill>
                <a:latin typeface="Lato Bold Bold"/>
              </a:rPr>
              <a:t>WHAT WE DO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07328" y="1298510"/>
            <a:ext cx="4046406" cy="485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>
                <a:solidFill>
                  <a:srgbClr val="9D2235"/>
                </a:solidFill>
                <a:latin typeface="Lato Bold Bold"/>
              </a:rPr>
              <a:t>CONNECT WITH US!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5801" y="2029106"/>
            <a:ext cx="3960003" cy="249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Student Invoices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Cashiering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Account Inquiries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Tuition Waivers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Collections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3rd Party Billing 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652153" y="1171959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6645545" y="4677700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</p:spTree>
    <p:extLst>
      <p:ext uri="{BB962C8B-B14F-4D97-AF65-F5344CB8AC3E}">
        <p14:creationId xmlns:p14="http://schemas.microsoft.com/office/powerpoint/2010/main" val="3665099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7" y="54629"/>
            <a:ext cx="9911303" cy="54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00" b="1" spc="153">
                <a:solidFill>
                  <a:srgbClr val="FFFFFF"/>
                </a:solidFill>
                <a:latin typeface="Lato Bold Bold"/>
              </a:rPr>
              <a:t>TECH STORE 2024 APPLE BTS BUNDLE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1E15890-F405-C7EE-06AB-34DEBE154019}"/>
              </a:ext>
            </a:extLst>
          </p:cNvPr>
          <p:cNvSpPr>
            <a:spLocks noGrp="1"/>
          </p:cNvSpPr>
          <p:nvPr/>
        </p:nvSpPr>
        <p:spPr>
          <a:xfrm>
            <a:off x="578797" y="365126"/>
            <a:ext cx="10775003" cy="70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1E15890-F405-C7EE-06AB-34DEBE154019}"/>
              </a:ext>
            </a:extLst>
          </p:cNvPr>
          <p:cNvSpPr>
            <a:spLocks noGrp="1"/>
          </p:cNvSpPr>
          <p:nvPr/>
        </p:nvSpPr>
        <p:spPr>
          <a:xfrm>
            <a:off x="721672" y="508001"/>
            <a:ext cx="10775003" cy="70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1E15890-F405-C7EE-06AB-34DEBE154019}"/>
              </a:ext>
            </a:extLst>
          </p:cNvPr>
          <p:cNvSpPr>
            <a:spLocks noGrp="1"/>
          </p:cNvSpPr>
          <p:nvPr/>
        </p:nvSpPr>
        <p:spPr>
          <a:xfrm>
            <a:off x="864547" y="650876"/>
            <a:ext cx="10775003" cy="70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CB4468FB-0E5B-F131-6FC5-806E1FEFFED5}"/>
              </a:ext>
            </a:extLst>
          </p:cNvPr>
          <p:cNvSpPr txBox="1"/>
          <p:nvPr/>
        </p:nvSpPr>
        <p:spPr>
          <a:xfrm>
            <a:off x="428266" y="3206151"/>
            <a:ext cx="1981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BTS 2024 </a:t>
            </a:r>
          </a:p>
          <a:p>
            <a:pPr algn="ctr"/>
            <a:r>
              <a:rPr lang="en-US"/>
              <a:t>MacBook Air 13” </a:t>
            </a:r>
            <a:r>
              <a:rPr lang="en-US" b="1"/>
              <a:t>M2</a:t>
            </a:r>
            <a:r>
              <a:rPr lang="en-US"/>
              <a:t> Processor/8GB RAM/512GB SSD HD/3 Year ADP Warranty +</a:t>
            </a:r>
            <a:r>
              <a:rPr lang="en-US" b="1"/>
              <a:t> Free </a:t>
            </a:r>
            <a:r>
              <a:rPr lang="en-US"/>
              <a:t>New Device Set-up</a:t>
            </a:r>
          </a:p>
          <a:p>
            <a:pPr algn="ctr"/>
            <a:r>
              <a:rPr lang="en-US" sz="2000" b="1"/>
              <a:t>$1392.00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3F8D5411-77F2-52F2-9A7D-5E7EA25016B5}"/>
              </a:ext>
            </a:extLst>
          </p:cNvPr>
          <p:cNvSpPr txBox="1"/>
          <p:nvPr/>
        </p:nvSpPr>
        <p:spPr>
          <a:xfrm>
            <a:off x="2745465" y="3206151"/>
            <a:ext cx="206587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BTS 2024 MacBook Pro 13” </a:t>
            </a:r>
            <a:r>
              <a:rPr lang="en-US" b="1"/>
              <a:t>M2</a:t>
            </a:r>
            <a:r>
              <a:rPr lang="en-US"/>
              <a:t> Processor/8GB RAM/256GB SSD HD/3 Year ADP Warranty + </a:t>
            </a:r>
            <a:r>
              <a:rPr lang="en-US" b="1"/>
              <a:t>Free</a:t>
            </a:r>
            <a:r>
              <a:rPr lang="en-US"/>
              <a:t> New Device Set-Up</a:t>
            </a:r>
          </a:p>
          <a:p>
            <a:pPr algn="ctr"/>
            <a:r>
              <a:rPr lang="en-US" sz="2000" b="1"/>
              <a:t>$1078.00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73868556-D7A4-CA68-BB7A-4242CBD46213}"/>
              </a:ext>
            </a:extLst>
          </p:cNvPr>
          <p:cNvSpPr txBox="1"/>
          <p:nvPr/>
        </p:nvSpPr>
        <p:spPr>
          <a:xfrm>
            <a:off x="5085992" y="3206151"/>
            <a:ext cx="21501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BTS 2024 MacBook Air 15” </a:t>
            </a:r>
            <a:r>
              <a:rPr lang="en-US" b="1"/>
              <a:t>M3</a:t>
            </a:r>
            <a:r>
              <a:rPr lang="en-US"/>
              <a:t> Processor/8GB RAM/256GB or 512GB SSD HD/3 Year ADP Warranty + New Device Set-Up</a:t>
            </a:r>
          </a:p>
          <a:p>
            <a:pPr algn="ctr"/>
            <a:r>
              <a:rPr lang="en-US" sz="2000" b="1"/>
              <a:t>$1477-$1677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CBE18551-2C11-4E9B-B638-302DFEB8DB10}"/>
              </a:ext>
            </a:extLst>
          </p:cNvPr>
          <p:cNvSpPr txBox="1"/>
          <p:nvPr/>
        </p:nvSpPr>
        <p:spPr>
          <a:xfrm>
            <a:off x="7423815" y="3206151"/>
            <a:ext cx="206587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BTS 2024 MacBook Pro 14” M3 Pro Processor/18GB RAM/512GB or 1TB SSD HD/3 Year ADP Warranty + New Device Set-Up</a:t>
            </a:r>
          </a:p>
          <a:p>
            <a:pPr algn="ctr"/>
            <a:r>
              <a:rPr lang="en-US" sz="2000" b="1"/>
              <a:t>$2177- $2527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8AD2BCD2-5D9E-1995-0073-0DFDB3A7EB26}"/>
              </a:ext>
            </a:extLst>
          </p:cNvPr>
          <p:cNvSpPr txBox="1"/>
          <p:nvPr/>
        </p:nvSpPr>
        <p:spPr>
          <a:xfrm>
            <a:off x="9753241" y="3206151"/>
            <a:ext cx="22132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BTS 2024 MacBook Pro 16” M3 Pro/18GBor 32GB RAM/512GB SSD HD/3 Year ADP Warranty + New Device Set-Up </a:t>
            </a:r>
          </a:p>
          <a:p>
            <a:pPr algn="ctr"/>
            <a:r>
              <a:rPr lang="en-US" sz="2000" b="1"/>
              <a:t>$2747 - $3147</a:t>
            </a:r>
          </a:p>
        </p:txBody>
      </p:sp>
      <p:pic>
        <p:nvPicPr>
          <p:cNvPr id="14" name="Picture 13" descr="A computer with a logo&#10;&#10;Description automatically generated">
            <a:extLst>
              <a:ext uri="{FF2B5EF4-FFF2-40B4-BE49-F238E27FC236}">
                <a16:creationId xmlns:a16="http://schemas.microsoft.com/office/drawing/2014/main" id="{322808CE-546D-1EAD-EEFC-CB903DEA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66" y="920151"/>
            <a:ext cx="1905000" cy="1905000"/>
          </a:xfrm>
          <a:prstGeom prst="rect">
            <a:avLst/>
          </a:prstGeom>
        </p:spPr>
      </p:pic>
      <p:pic>
        <p:nvPicPr>
          <p:cNvPr id="15" name="Picture 14" descr="A computer with an apple logo&#10;&#10;Description automatically generated">
            <a:extLst>
              <a:ext uri="{FF2B5EF4-FFF2-40B4-BE49-F238E27FC236}">
                <a16:creationId xmlns:a16="http://schemas.microsoft.com/office/drawing/2014/main" id="{CD53CB4C-C030-7A9F-0802-7FE99A79D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91" y="880593"/>
            <a:ext cx="2001600" cy="2001600"/>
          </a:xfrm>
          <a:prstGeom prst="rect">
            <a:avLst/>
          </a:prstGeom>
        </p:spPr>
      </p:pic>
      <p:pic>
        <p:nvPicPr>
          <p:cNvPr id="19" name="Picture 18" descr="A computer with a person on the screen&#10;&#10;Description automatically generated">
            <a:extLst>
              <a:ext uri="{FF2B5EF4-FFF2-40B4-BE49-F238E27FC236}">
                <a16:creationId xmlns:a16="http://schemas.microsoft.com/office/drawing/2014/main" id="{A33F0D2A-87E3-80EF-3AD1-6F3B44490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046" y="1224951"/>
            <a:ext cx="2411645" cy="1350521"/>
          </a:xfrm>
          <a:prstGeom prst="rect">
            <a:avLst/>
          </a:prstGeom>
        </p:spPr>
      </p:pic>
      <p:pic>
        <p:nvPicPr>
          <p:cNvPr id="20" name="Content Placeholder 33" descr="A black computer with a maze design&#10;&#10;Description automatically generated">
            <a:extLst>
              <a:ext uri="{FF2B5EF4-FFF2-40B4-BE49-F238E27FC236}">
                <a16:creationId xmlns:a16="http://schemas.microsoft.com/office/drawing/2014/main" id="{B8A931FE-5720-DD73-957F-74F5EFACCE5C}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690" y="1086839"/>
            <a:ext cx="1895475" cy="1580665"/>
          </a:xfrm>
          <a:prstGeom prst="rect">
            <a:avLst/>
          </a:prstGeom>
        </p:spPr>
      </p:pic>
      <p:pic>
        <p:nvPicPr>
          <p:cNvPr id="21" name="Picture 20" descr="A computer screen with purple and black design&#10;&#10;Description automatically generated">
            <a:extLst>
              <a:ext uri="{FF2B5EF4-FFF2-40B4-BE49-F238E27FC236}">
                <a16:creationId xmlns:a16="http://schemas.microsoft.com/office/drawing/2014/main" id="{2C6271F6-BD88-A4B5-C19B-C241B7E2B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991" y="1314361"/>
            <a:ext cx="1905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18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1323110"/>
            <a:ext cx="4299069" cy="39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>
                <a:solidFill>
                  <a:srgbClr val="9D2235"/>
                </a:solidFill>
                <a:latin typeface="Lato Bold Bold"/>
              </a:rPr>
              <a:t>SERVICE CENTER SERVICES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873443"/>
            <a:ext cx="4299069" cy="370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424242"/>
                </a:solidFill>
                <a:latin typeface="Lato Bold"/>
              </a:rPr>
              <a:t>New Device Setup: $49</a:t>
            </a:r>
          </a:p>
          <a:p>
            <a:pPr marL="359410" lvl="1" indent="-179705">
              <a:lnSpc>
                <a:spcPts val="2333"/>
              </a:lnSpc>
              <a:buFont typeface="Arial"/>
              <a:buChar char="•"/>
            </a:pPr>
            <a:r>
              <a:rPr lang="en-US" sz="1650">
                <a:solidFill>
                  <a:srgbClr val="424242"/>
                </a:solidFill>
                <a:latin typeface="Lato"/>
              </a:rPr>
              <a:t>Operating System Updates</a:t>
            </a:r>
            <a:endParaRPr lang="en-US" sz="165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359410" lvl="1" indent="-179705">
              <a:lnSpc>
                <a:spcPts val="2333"/>
              </a:lnSpc>
              <a:buFont typeface="Arial"/>
              <a:buChar char="•"/>
            </a:pPr>
            <a:r>
              <a:rPr lang="en-US" sz="1650">
                <a:solidFill>
                  <a:srgbClr val="424242"/>
                </a:solidFill>
                <a:latin typeface="Lato"/>
              </a:rPr>
              <a:t>Bios and Driver Updates</a:t>
            </a:r>
            <a:endParaRPr lang="en-US" sz="165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359410" lvl="1" indent="-179705">
              <a:lnSpc>
                <a:spcPts val="2333"/>
              </a:lnSpc>
              <a:buFont typeface="Arial"/>
              <a:buChar char="•"/>
            </a:pPr>
            <a:r>
              <a:rPr lang="en-US" sz="1650">
                <a:solidFill>
                  <a:srgbClr val="424242"/>
                </a:solidFill>
                <a:latin typeface="Lato"/>
              </a:rPr>
              <a:t>Install Microsoft 365</a:t>
            </a:r>
            <a:endParaRPr lang="en-US" sz="165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424242"/>
                </a:solidFill>
                <a:latin typeface="Lato Bold"/>
              </a:rPr>
              <a:t>eCommerce Site</a:t>
            </a:r>
            <a:endParaRPr lang="en-US" sz="200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 marL="359410" lvl="1" indent="-179705">
              <a:lnSpc>
                <a:spcPts val="2333"/>
              </a:lnSpc>
              <a:buFont typeface="Arial"/>
              <a:buChar char="•"/>
            </a:pPr>
            <a:r>
              <a:rPr lang="en-US" sz="1650">
                <a:solidFill>
                  <a:srgbClr val="424242"/>
                </a:solidFill>
                <a:latin typeface="Lato"/>
              </a:rPr>
              <a:t>Ship or In-Store Pick Up</a:t>
            </a:r>
            <a:endParaRPr lang="en-US" sz="165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359410" lvl="1" indent="-179705">
              <a:lnSpc>
                <a:spcPts val="2333"/>
              </a:lnSpc>
              <a:buFont typeface="Arial"/>
              <a:buChar char="•"/>
            </a:pPr>
            <a:r>
              <a:rPr lang="en-US" sz="1650">
                <a:solidFill>
                  <a:srgbClr val="424242"/>
                </a:solidFill>
                <a:latin typeface="Lato"/>
              </a:rPr>
              <a:t>New Device Setup</a:t>
            </a:r>
            <a:endParaRPr lang="en-US" sz="165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359410" lvl="1" indent="-179705">
              <a:lnSpc>
                <a:spcPts val="2333"/>
              </a:lnSpc>
              <a:buFont typeface="Arial"/>
              <a:buChar char="•"/>
            </a:pPr>
            <a:r>
              <a:rPr lang="en-US" sz="1650">
                <a:solidFill>
                  <a:srgbClr val="424242"/>
                </a:solidFill>
                <a:latin typeface="Lato"/>
              </a:rPr>
              <a:t>Add a laptop case/flash drive/surge protector/pocket charger/iPad </a:t>
            </a:r>
          </a:p>
          <a:p>
            <a:pPr marL="359857" lvl="1" indent="-179928">
              <a:lnSpc>
                <a:spcPts val="2333"/>
              </a:lnSpc>
              <a:buFont typeface="Arial"/>
              <a:buChar char="•"/>
            </a:pPr>
            <a:r>
              <a:rPr lang="en-US" sz="2000">
                <a:solidFill>
                  <a:srgbClr val="424242"/>
                </a:solidFill>
                <a:latin typeface="Lato Bold"/>
              </a:rPr>
              <a:t>Smart Bar</a:t>
            </a:r>
            <a:endParaRPr lang="en-US" sz="200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 marL="359410" lvl="1" indent="-179705">
              <a:lnSpc>
                <a:spcPts val="2333"/>
              </a:lnSpc>
              <a:buFont typeface="Arial"/>
              <a:buChar char="•"/>
            </a:pPr>
            <a:r>
              <a:rPr lang="en-US" sz="1650">
                <a:solidFill>
                  <a:srgbClr val="424242"/>
                </a:solidFill>
                <a:latin typeface="Lato"/>
              </a:rPr>
              <a:t>Walk-in help for your technology issues</a:t>
            </a:r>
            <a:endParaRPr lang="en-US" sz="165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359410" lvl="1" indent="-179705">
              <a:lnSpc>
                <a:spcPts val="2333"/>
              </a:lnSpc>
              <a:buFont typeface="Arial"/>
              <a:buChar char="•"/>
            </a:pPr>
            <a:r>
              <a:rPr lang="en-US" sz="1650">
                <a:solidFill>
                  <a:srgbClr val="424242"/>
                </a:solidFill>
                <a:latin typeface="Lato"/>
              </a:rPr>
              <a:t>Apple iPhone Repair </a:t>
            </a:r>
            <a:endParaRPr lang="en-US" sz="165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9" name="AutoShape 9"/>
          <p:cNvSpPr/>
          <p:nvPr/>
        </p:nvSpPr>
        <p:spPr>
          <a:xfrm flipH="1">
            <a:off x="4984869" y="1373921"/>
            <a:ext cx="6350" cy="419310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395835" y="1323112"/>
            <a:ext cx="5410200" cy="39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>
                <a:solidFill>
                  <a:srgbClr val="9D2235"/>
                </a:solidFill>
                <a:latin typeface="Lato Bold Bold"/>
              </a:rPr>
              <a:t>ACCIDENTAL DAMAGE PROTECTION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95836" y="1873443"/>
            <a:ext cx="6110365" cy="340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424242"/>
                </a:solidFill>
                <a:latin typeface="Lato Bold"/>
              </a:rPr>
              <a:t>As the on-campus authorized repair center, we strongly recommend accidental damage protection for your unit.</a:t>
            </a:r>
            <a:endParaRPr lang="en-US" sz="1067">
              <a:solidFill>
                <a:srgbClr val="424242"/>
              </a:solidFill>
              <a:latin typeface="Lato Bold"/>
            </a:endParaRPr>
          </a:p>
          <a:p>
            <a:pPr marL="359857" lvl="1" indent="-179928">
              <a:lnSpc>
                <a:spcPts val="2333"/>
              </a:lnSpc>
              <a:buFont typeface="Arial"/>
              <a:buChar char="•"/>
            </a:pPr>
            <a:r>
              <a:rPr lang="en-US" sz="1667">
                <a:solidFill>
                  <a:srgbClr val="424242"/>
                </a:solidFill>
                <a:latin typeface="Lato"/>
              </a:rPr>
              <a:t> Apple units have a 1-year warranty which does NOT include coverage for drops or spills</a:t>
            </a:r>
          </a:p>
          <a:p>
            <a:pPr marL="359410" lvl="1" indent="-179705">
              <a:lnSpc>
                <a:spcPts val="2333"/>
              </a:lnSpc>
              <a:buFont typeface="Arial"/>
              <a:buChar char="•"/>
            </a:pPr>
            <a:r>
              <a:rPr lang="en-US" sz="1650">
                <a:solidFill>
                  <a:srgbClr val="424242"/>
                </a:solidFill>
                <a:latin typeface="Lato"/>
              </a:rPr>
              <a:t>When you purchase a BTS labeled unit from the Tech Store AppleCare+ is included and extends the 1-year warranty to a 3-year accidental damage protection warranty with deductible​</a:t>
            </a:r>
            <a:endParaRPr lang="en-US" sz="165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359857" lvl="1" indent="-179928">
              <a:lnSpc>
                <a:spcPts val="2333"/>
              </a:lnSpc>
              <a:buFont typeface="Arial"/>
              <a:buChar char="•"/>
            </a:pPr>
            <a:r>
              <a:rPr lang="en-US" sz="1667">
                <a:solidFill>
                  <a:srgbClr val="424242"/>
                </a:solidFill>
                <a:latin typeface="Lato"/>
              </a:rPr>
              <a:t>Dell BTS units have ProSupport Plus extended accidental damage protection warranty. No deductibles and repairable by the Tech Store Service Center.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7" y="54629"/>
            <a:ext cx="9911303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CONNECT WITH US!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065835"/>
            <a:ext cx="501445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>
                <a:solidFill>
                  <a:srgbClr val="9D2235"/>
                </a:solidFill>
                <a:latin typeface="Lato Bold Bold"/>
              </a:rPr>
              <a:t>CONTACT INFORMATION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1744133"/>
            <a:ext cx="5014455" cy="332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>
                <a:solidFill>
                  <a:srgbClr val="424242"/>
                </a:solidFill>
                <a:latin typeface="Lato Bold"/>
              </a:rPr>
              <a:t>In the Garland Bookstore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424242"/>
                </a:solidFill>
                <a:latin typeface="Lato"/>
              </a:rPr>
              <a:t>Monday - Friday 8 a.m. to 5 p.m.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424242"/>
                </a:solidFill>
                <a:latin typeface="Lato Bold"/>
              </a:rPr>
              <a:t>Sales:</a:t>
            </a:r>
            <a:r>
              <a:rPr lang="en-US" sz="2000">
                <a:solidFill>
                  <a:srgbClr val="424242"/>
                </a:solidFill>
                <a:latin typeface="Lato"/>
              </a:rPr>
              <a:t> 479-575-5414 | </a:t>
            </a:r>
            <a:r>
              <a:rPr lang="en-US" sz="2000" u="sng" err="1">
                <a:solidFill>
                  <a:srgbClr val="9D2235"/>
                </a:solidFill>
                <a:latin typeface="Lato Bold"/>
              </a:rPr>
              <a:t>comstore@uark.edu</a:t>
            </a:r>
            <a:endParaRPr lang="en-US" sz="2000" u="sng">
              <a:solidFill>
                <a:srgbClr val="9D2235"/>
              </a:solidFill>
              <a:latin typeface="Lato Bold"/>
            </a:endParaRP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424242"/>
                </a:solidFill>
                <a:latin typeface="Lato Bold"/>
              </a:rPr>
              <a:t>Service: </a:t>
            </a:r>
            <a:r>
              <a:rPr lang="en-US" sz="2000">
                <a:solidFill>
                  <a:srgbClr val="424242"/>
                </a:solidFill>
                <a:latin typeface="Lato"/>
              </a:rPr>
              <a:t>479-575-3811 | </a:t>
            </a:r>
            <a:r>
              <a:rPr lang="en-US" sz="2000" u="sng" err="1">
                <a:solidFill>
                  <a:srgbClr val="9D2235"/>
                </a:solidFill>
                <a:latin typeface="Lato Bold"/>
              </a:rPr>
              <a:t>uasc@uark.edu</a:t>
            </a:r>
            <a:endParaRPr lang="en-US" sz="2000" u="sng">
              <a:solidFill>
                <a:srgbClr val="9D2235"/>
              </a:solidFill>
              <a:latin typeface="Lato Bold"/>
            </a:endParaRPr>
          </a:p>
          <a:p>
            <a:pPr>
              <a:lnSpc>
                <a:spcPts val="2800"/>
              </a:lnSpc>
            </a:pPr>
            <a:endParaRPr lang="en-US" sz="2000" u="sng">
              <a:solidFill>
                <a:srgbClr val="9D2235"/>
              </a:solidFill>
              <a:latin typeface="Lato Bold"/>
            </a:endParaRPr>
          </a:p>
          <a:p>
            <a:pPr>
              <a:lnSpc>
                <a:spcPts val="3267"/>
              </a:lnSpc>
            </a:pPr>
            <a:r>
              <a:rPr lang="en-US" sz="2333">
                <a:solidFill>
                  <a:srgbClr val="424242"/>
                </a:solidFill>
                <a:latin typeface="Lato Bold"/>
              </a:rPr>
              <a:t>In the Union, room 381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424242"/>
                </a:solidFill>
                <a:latin typeface="Lato"/>
              </a:rPr>
              <a:t>by the bus depot entrance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424242"/>
                </a:solidFill>
                <a:latin typeface="Lato"/>
              </a:rPr>
              <a:t>Monday - Friday 8 a.m. to 5 p.m.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424242"/>
                </a:solidFill>
                <a:latin typeface="Lato Bold"/>
              </a:rPr>
              <a:t>Sales: </a:t>
            </a:r>
            <a:r>
              <a:rPr lang="en-US" sz="2000">
                <a:solidFill>
                  <a:srgbClr val="424242"/>
                </a:solidFill>
                <a:latin typeface="Lato"/>
              </a:rPr>
              <a:t>479-718-3320 | </a:t>
            </a:r>
            <a:r>
              <a:rPr lang="en-US" sz="2000" u="sng" err="1">
                <a:solidFill>
                  <a:srgbClr val="9D2235"/>
                </a:solidFill>
                <a:latin typeface="Lato Bold"/>
              </a:rPr>
              <a:t>comstore@uark.edu</a:t>
            </a:r>
            <a:endParaRPr lang="en-US" sz="2000" u="sng">
              <a:solidFill>
                <a:srgbClr val="9D2235"/>
              </a:solidFill>
              <a:latin typeface="La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70650" y="1750484"/>
            <a:ext cx="5014455" cy="747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>
                <a:solidFill>
                  <a:srgbClr val="424242"/>
                </a:solidFill>
                <a:latin typeface="Lato Bold"/>
              </a:rPr>
              <a:t>Online</a:t>
            </a:r>
          </a:p>
          <a:p>
            <a:pPr>
              <a:lnSpc>
                <a:spcPts val="2800"/>
              </a:lnSpc>
            </a:pPr>
            <a:r>
              <a:rPr lang="en-US" sz="2000" u="sng" err="1">
                <a:solidFill>
                  <a:srgbClr val="9D2235"/>
                </a:solidFill>
                <a:latin typeface="Lato Bold"/>
              </a:rPr>
              <a:t>techstore.uark.edu</a:t>
            </a:r>
            <a:endParaRPr lang="en-US" sz="2000" u="sng">
              <a:solidFill>
                <a:srgbClr val="9D2235"/>
              </a:solidFill>
              <a:latin typeface="Lato Bold"/>
            </a:endParaRPr>
          </a:p>
        </p:txBody>
      </p:sp>
      <p:sp>
        <p:nvSpPr>
          <p:cNvPr id="11" name="AutoShape 11"/>
          <p:cNvSpPr/>
          <p:nvPr/>
        </p:nvSpPr>
        <p:spPr>
          <a:xfrm flipH="1">
            <a:off x="6083300" y="1332448"/>
            <a:ext cx="6350" cy="419310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54629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TODAY’S AGENDA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4238" y="1011876"/>
            <a:ext cx="5922817" cy="4540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Tuition &amp; Fee Costs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Navigating Workday Student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Parent Authorizations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Refunds</a:t>
            </a:r>
            <a:endParaRPr lang="en-US" sz="2500" b="1" cap="none" dirty="0">
              <a:solidFill>
                <a:schemeClr val="bg2">
                  <a:lumMod val="25000"/>
                </a:schemeClr>
              </a:solidFill>
              <a:latin typeface="Lato"/>
              <a:ea typeface="Lato"/>
              <a:cs typeface="Lato"/>
            </a:endParaRP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Help Centers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Withdrawing vs. Dropping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FAQs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Treasurer’s Office Checklist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D53276-DDA2-3B19-A11D-5382A54AF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93" y="1003873"/>
            <a:ext cx="3686192" cy="4850253"/>
          </a:xfrm>
          <a:prstGeom prst="rect">
            <a:avLst/>
          </a:prstGeom>
          <a:ln w="57150" cmpd="thinThick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04182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36D253-7AD2-C6DE-F4AA-781D625D1EF8}"/>
              </a:ext>
            </a:extLst>
          </p:cNvPr>
          <p:cNvSpPr/>
          <p:nvPr/>
        </p:nvSpPr>
        <p:spPr>
          <a:xfrm>
            <a:off x="638744" y="4585567"/>
            <a:ext cx="4955637" cy="1392471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HOW MUCH WILL IT COST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1" y="1005517"/>
            <a:ext cx="5221527" cy="296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b="1">
                <a:solidFill>
                  <a:srgbClr val="9D2235"/>
                </a:solidFill>
                <a:latin typeface="Lato Bold Bold"/>
              </a:rPr>
              <a:t>COSTS VARY EACH SEMESTER BASED ON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Credit Hours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College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Residency Status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Student Career Level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Type of Program  </a:t>
            </a:r>
          </a:p>
          <a:p>
            <a:pPr>
              <a:lnSpc>
                <a:spcPts val="2613"/>
              </a:lnSpc>
            </a:pPr>
            <a:endParaRPr lang="en-US" sz="1866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1866" b="1">
                <a:solidFill>
                  <a:srgbClr val="9D2235"/>
                </a:solidFill>
                <a:latin typeface="Lato Bold Bold"/>
              </a:rPr>
              <a:t>TUITION AND FEES ARE CHARGED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Per Credit Hour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4673" y="1005517"/>
            <a:ext cx="5221527" cy="496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b="1">
                <a:solidFill>
                  <a:srgbClr val="9D2235"/>
                </a:solidFill>
                <a:latin typeface="Lato Bold Bold"/>
              </a:rPr>
              <a:t>MANDATORY STUDENT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Network/Data Systems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Library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Health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Student Media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Transit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Student Activity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Facilities Fee </a:t>
            </a:r>
          </a:p>
          <a:p>
            <a:pPr>
              <a:lnSpc>
                <a:spcPts val="2613"/>
              </a:lnSpc>
            </a:pPr>
            <a:endParaRPr lang="en-US" sz="1866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1866" b="1">
                <a:solidFill>
                  <a:srgbClr val="9D2235"/>
                </a:solidFill>
                <a:latin typeface="Lato Bold Bold"/>
              </a:rPr>
              <a:t>COLLEGE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Arts &amp; Sciences</a:t>
            </a:r>
            <a:r>
              <a:rPr lang="en-US" sz="1866">
                <a:solidFill>
                  <a:srgbClr val="424242"/>
                </a:solidFill>
                <a:latin typeface="Lato Bold"/>
              </a:rPr>
              <a:t>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Architecture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Engineering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Agriculture, Food &amp; Life Sciences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Education &amp; Health Professions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57939" y="4323431"/>
            <a:ext cx="2662271" cy="63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Business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Nursing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4415" y="4780867"/>
            <a:ext cx="4644295" cy="9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6">
                <a:solidFill>
                  <a:srgbClr val="FFFFFF"/>
                </a:solidFill>
                <a:latin typeface="Lato Bold"/>
              </a:rPr>
              <a:t>Housing and meal plan costs also vary based on student selection. Please visit </a:t>
            </a:r>
            <a:r>
              <a:rPr lang="en-US" sz="1866" u="sng">
                <a:solidFill>
                  <a:srgbClr val="FFFFFF"/>
                </a:solidFill>
                <a:latin typeface="Lato Bold"/>
              </a:rPr>
              <a:t>housing.uark.edu</a:t>
            </a:r>
            <a:r>
              <a:rPr lang="en-US" sz="1866">
                <a:solidFill>
                  <a:srgbClr val="FFFFFF"/>
                </a:solidFill>
                <a:latin typeface="Lato Bold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911" y="6192309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OUR WEBSITE</a:t>
            </a:r>
          </a:p>
        </p:txBody>
      </p:sp>
      <p:sp>
        <p:nvSpPr>
          <p:cNvPr id="6" name="AutoShape 6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9EB10C53-4C67-EFFF-3843-45A959B859F8}"/>
              </a:ext>
            </a:extLst>
          </p:cNvPr>
          <p:cNvSpPr/>
          <p:nvPr/>
        </p:nvSpPr>
        <p:spPr>
          <a:xfrm rot="10800000">
            <a:off x="10822790" y="5985801"/>
            <a:ext cx="605374" cy="313399"/>
          </a:xfrm>
          <a:prstGeom prst="rightArrow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3" name="Picture 12" descr="A screenshot of a website&#10;&#10;AI-generated content may be incorrect.">
            <a:extLst>
              <a:ext uri="{FF2B5EF4-FFF2-40B4-BE49-F238E27FC236}">
                <a16:creationId xmlns:a16="http://schemas.microsoft.com/office/drawing/2014/main" id="{00200E0F-F15B-DA3F-40B3-4E5C0647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852488"/>
            <a:ext cx="8439150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911" y="6192309"/>
            <a:ext cx="5957671" cy="564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TUITION CALCULATOR</a:t>
            </a:r>
          </a:p>
        </p:txBody>
      </p:sp>
      <p:sp>
        <p:nvSpPr>
          <p:cNvPr id="6" name="AutoShape 6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pic>
        <p:nvPicPr>
          <p:cNvPr id="12" name="Content Placeholder 6" descr="Close-up of a calculator keypad">
            <a:extLst>
              <a:ext uri="{FF2B5EF4-FFF2-40B4-BE49-F238E27FC236}">
                <a16:creationId xmlns:a16="http://schemas.microsoft.com/office/drawing/2014/main" id="{858BC7F2-9F0A-0A75-0D99-09DA9FFE1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4" y="1373168"/>
            <a:ext cx="4555257" cy="3018303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074D31-7C11-FD8A-F982-50BA318C632A}"/>
              </a:ext>
            </a:extLst>
          </p:cNvPr>
          <p:cNvSpPr/>
          <p:nvPr/>
        </p:nvSpPr>
        <p:spPr>
          <a:xfrm>
            <a:off x="787902" y="4621273"/>
            <a:ext cx="4955637" cy="767117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347FDDA-C449-33BD-8816-6FB21C206630}"/>
              </a:ext>
            </a:extLst>
          </p:cNvPr>
          <p:cNvSpPr txBox="1"/>
          <p:nvPr/>
        </p:nvSpPr>
        <p:spPr>
          <a:xfrm>
            <a:off x="943573" y="4816573"/>
            <a:ext cx="4644295" cy="30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6">
                <a:solidFill>
                  <a:srgbClr val="FFFFFF"/>
                </a:solidFill>
                <a:latin typeface="Lato Bold"/>
              </a:rPr>
              <a:t>Visit </a:t>
            </a:r>
            <a:r>
              <a:rPr lang="en-US" sz="1866" u="sng" err="1">
                <a:solidFill>
                  <a:srgbClr val="FFFFFF"/>
                </a:solidFill>
                <a:latin typeface="Lato Bold"/>
              </a:rPr>
              <a:t>treasurenet.uark.edu</a:t>
            </a:r>
            <a:r>
              <a:rPr lang="en-US" sz="1866" u="sng">
                <a:solidFill>
                  <a:srgbClr val="FFFFFF"/>
                </a:solidFill>
                <a:latin typeface="Lato Bold"/>
              </a:rPr>
              <a:t>/estimator</a:t>
            </a:r>
          </a:p>
        </p:txBody>
      </p:sp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8FBB0B3-2548-411D-FD4F-CA7E69825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814388"/>
            <a:ext cx="38862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A72F1F-DB11-694F-F2F1-4E9CE84A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890838"/>
            <a:ext cx="10382250" cy="3228975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7004"/>
            <a:ext cx="8845678" cy="542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00" b="1" spc="153" dirty="0">
                <a:solidFill>
                  <a:srgbClr val="FFFFFF"/>
                </a:solidFill>
                <a:latin typeface="Lato Bold Bold"/>
              </a:rPr>
              <a:t>NAVIGATING WORKDAY STUDENT</a:t>
            </a:r>
            <a:endParaRPr lang="en-US" sz="3334" b="1" spc="153" dirty="0">
              <a:solidFill>
                <a:srgbClr val="FFFFFF"/>
              </a:solidFill>
              <a:latin typeface="Lato Bold Bold"/>
            </a:endParaRPr>
          </a:p>
        </p:txBody>
      </p:sp>
      <p:pic>
        <p:nvPicPr>
          <p:cNvPr id="9" name="Picture 8" descr="A red and white logo&#10;&#10;AI-generated content may be incorrect.">
            <a:extLst>
              <a:ext uri="{FF2B5EF4-FFF2-40B4-BE49-F238E27FC236}">
                <a16:creationId xmlns:a16="http://schemas.microsoft.com/office/drawing/2014/main" id="{0D405BB7-5793-2AF3-9DCE-3AFD4A278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752475"/>
            <a:ext cx="10382250" cy="215265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DC14974-634F-E972-DE3A-E50E59B4CE77}"/>
              </a:ext>
            </a:extLst>
          </p:cNvPr>
          <p:cNvSpPr/>
          <p:nvPr/>
        </p:nvSpPr>
        <p:spPr>
          <a:xfrm rot="16200000">
            <a:off x="1086763" y="1351314"/>
            <a:ext cx="768966" cy="3886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9808520-4096-A9C9-B4E1-5D5A0E7BDB75}"/>
              </a:ext>
            </a:extLst>
          </p:cNvPr>
          <p:cNvSpPr/>
          <p:nvPr/>
        </p:nvSpPr>
        <p:spPr>
          <a:xfrm rot="16200000">
            <a:off x="10104953" y="1351313"/>
            <a:ext cx="768966" cy="3886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BA89D14-E547-E49A-FD49-586E0F224FF3}"/>
              </a:ext>
            </a:extLst>
          </p:cNvPr>
          <p:cNvSpPr/>
          <p:nvPr/>
        </p:nvSpPr>
        <p:spPr>
          <a:xfrm rot="16200000">
            <a:off x="10556967" y="1347124"/>
            <a:ext cx="768966" cy="3886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B03BBCBB-6980-22E7-CAC8-930DDFF5EC52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E2D89212-0DC9-99EB-AEBB-1A59C8106DEB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BBD50038-4BF1-11C3-8F77-71D446186CC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D7F7BF-F8C1-7D25-4C7B-CE27D51A93F3}"/>
              </a:ext>
            </a:extLst>
          </p:cNvPr>
          <p:cNvSpPr txBox="1"/>
          <p:nvPr/>
        </p:nvSpPr>
        <p:spPr>
          <a:xfrm>
            <a:off x="71120" y="0"/>
            <a:ext cx="10779760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NAVIGATING WORKDAY STUDENT (CONT)</a:t>
            </a:r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F69D2B-2459-0E01-C421-D21C5B850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2" y="1633292"/>
            <a:ext cx="7172292" cy="4545451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18CF35DB-A0C5-98D3-A55C-B4AEE45E1AC8}"/>
              </a:ext>
            </a:extLst>
          </p:cNvPr>
          <p:cNvSpPr/>
          <p:nvPr/>
        </p:nvSpPr>
        <p:spPr>
          <a:xfrm>
            <a:off x="9817076" y="1853153"/>
            <a:ext cx="2171371" cy="1160088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 Holds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Action Items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F2E4F39-EF75-4D8D-8A7F-C8FEAAC7BA7B}"/>
              </a:ext>
            </a:extLst>
          </p:cNvPr>
          <p:cNvSpPr/>
          <p:nvPr/>
        </p:nvSpPr>
        <p:spPr>
          <a:xfrm>
            <a:off x="9817077" y="3279228"/>
            <a:ext cx="2171371" cy="1059492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Account Balance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Recent Payments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a Payment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Payment Plans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6BA6386-9BE1-AE3F-2276-497C41DE9F44}"/>
              </a:ext>
            </a:extLst>
          </p:cNvPr>
          <p:cNvSpPr/>
          <p:nvPr/>
        </p:nvSpPr>
        <p:spPr>
          <a:xfrm>
            <a:off x="7554846" y="1853154"/>
            <a:ext cx="2088170" cy="1160086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Task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7A7AFA7B-F0AD-7C25-D639-01DD5D1269BB}"/>
              </a:ext>
            </a:extLst>
          </p:cNvPr>
          <p:cNvSpPr/>
          <p:nvPr/>
        </p:nvSpPr>
        <p:spPr>
          <a:xfrm>
            <a:off x="7554846" y="3279227"/>
            <a:ext cx="2088170" cy="1059493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Financials Hub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B28DD4-FC06-D4FA-B05E-157733CA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5" y="1199533"/>
            <a:ext cx="7172292" cy="448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47B467-95AE-8DAA-2923-325EF247C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62" y="1094807"/>
            <a:ext cx="1114581" cy="514422"/>
          </a:xfrm>
          <a:prstGeom prst="rect">
            <a:avLst/>
          </a:prstGeom>
        </p:spPr>
      </p:pic>
      <p:sp>
        <p:nvSpPr>
          <p:cNvPr id="15" name="Freeform 8">
            <a:extLst>
              <a:ext uri="{FF2B5EF4-FFF2-40B4-BE49-F238E27FC236}">
                <a16:creationId xmlns:a16="http://schemas.microsoft.com/office/drawing/2014/main" id="{957D55D0-30CA-51D1-DEDA-A81FB3E661EC}"/>
              </a:ext>
            </a:extLst>
          </p:cNvPr>
          <p:cNvSpPr/>
          <p:nvPr/>
        </p:nvSpPr>
        <p:spPr>
          <a:xfrm>
            <a:off x="7554846" y="4604707"/>
            <a:ext cx="2088170" cy="1059493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Profile</a:t>
            </a: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34769B4B-0A3D-2EEB-0DE2-B74DB9C87694}"/>
              </a:ext>
            </a:extLst>
          </p:cNvPr>
          <p:cNvSpPr/>
          <p:nvPr/>
        </p:nvSpPr>
        <p:spPr>
          <a:xfrm>
            <a:off x="9817077" y="4604707"/>
            <a:ext cx="2171371" cy="1059491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Contact Information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FERPA 3</a:t>
            </a:r>
            <a:r>
              <a:rPr lang="en-US" sz="1200" b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Party Release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Parent/Family Access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Refunding Option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DEB47E0-8944-85F2-F1CD-AD2AB5FFE6AD}"/>
              </a:ext>
            </a:extLst>
          </p:cNvPr>
          <p:cNvSpPr/>
          <p:nvPr/>
        </p:nvSpPr>
        <p:spPr>
          <a:xfrm>
            <a:off x="9425507" y="2309396"/>
            <a:ext cx="609079" cy="2476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6FFD67F-2964-A84C-DBAB-FC33F4F3FE95}"/>
              </a:ext>
            </a:extLst>
          </p:cNvPr>
          <p:cNvSpPr/>
          <p:nvPr/>
        </p:nvSpPr>
        <p:spPr>
          <a:xfrm>
            <a:off x="9425506" y="3597158"/>
            <a:ext cx="609079" cy="2476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B35D992-D098-538F-FDAF-5EB3E7D2D0FE}"/>
              </a:ext>
            </a:extLst>
          </p:cNvPr>
          <p:cNvSpPr/>
          <p:nvPr/>
        </p:nvSpPr>
        <p:spPr>
          <a:xfrm>
            <a:off x="9425505" y="4957584"/>
            <a:ext cx="609079" cy="2476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210B41-28B2-D159-FDF8-0AA55806F36F}"/>
              </a:ext>
            </a:extLst>
          </p:cNvPr>
          <p:cNvSpPr/>
          <p:nvPr/>
        </p:nvSpPr>
        <p:spPr>
          <a:xfrm>
            <a:off x="4872789" y="4604707"/>
            <a:ext cx="1497932" cy="538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7273F7-3CD7-B79F-A39A-279969D72022}"/>
              </a:ext>
            </a:extLst>
          </p:cNvPr>
          <p:cNvSpPr/>
          <p:nvPr/>
        </p:nvSpPr>
        <p:spPr>
          <a:xfrm>
            <a:off x="6805511" y="1249709"/>
            <a:ext cx="224649" cy="312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26C90E-250D-40DE-428D-C7CB36179F40}"/>
              </a:ext>
            </a:extLst>
          </p:cNvPr>
          <p:cNvSpPr/>
          <p:nvPr/>
        </p:nvSpPr>
        <p:spPr>
          <a:xfrm>
            <a:off x="7072271" y="1249709"/>
            <a:ext cx="224649" cy="312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7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C. Holmes</dc:creator>
  <cp:revision>60</cp:revision>
  <dcterms:created xsi:type="dcterms:W3CDTF">2023-05-22T00:56:42Z</dcterms:created>
  <dcterms:modified xsi:type="dcterms:W3CDTF">2025-04-04T21:44:48Z</dcterms:modified>
</cp:coreProperties>
</file>