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3" r:id="rId2"/>
    <p:sldId id="395" r:id="rId3"/>
    <p:sldId id="285" r:id="rId4"/>
    <p:sldId id="286" r:id="rId5"/>
    <p:sldId id="288" r:id="rId6"/>
    <p:sldId id="291" r:id="rId7"/>
    <p:sldId id="292" r:id="rId8"/>
    <p:sldId id="293" r:id="rId9"/>
    <p:sldId id="294" r:id="rId10"/>
    <p:sldId id="295" r:id="rId11"/>
    <p:sldId id="399" r:id="rId12"/>
    <p:sldId id="398" r:id="rId13"/>
    <p:sldId id="296" r:id="rId14"/>
    <p:sldId id="297" r:id="rId15"/>
    <p:sldId id="298" r:id="rId16"/>
    <p:sldId id="299" r:id="rId17"/>
    <p:sldId id="300" r:id="rId18"/>
    <p:sldId id="302" r:id="rId19"/>
    <p:sldId id="303" r:id="rId20"/>
    <p:sldId id="304" r:id="rId21"/>
    <p:sldId id="305" r:id="rId22"/>
    <p:sldId id="397" r:id="rId23"/>
    <p:sldId id="307" r:id="rId24"/>
    <p:sldId id="308" r:id="rId25"/>
    <p:sldId id="306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401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1FB5FC-2D95-BD01-A4EA-91B2E1AEE0C4}" name="Noelle Chesser" initials="NC" userId="6xPnsWKihnqrrYhLee34effwsiyV/Qx9aCcYi+n999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16A"/>
    <a:srgbClr val="9D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6B8B4E-E6AA-4494-BF9D-CBB1CD96A066}" v="5" dt="2025-05-07T20:09:32.428"/>
    <p1510:client id="{6F12D0AF-7EBA-424F-A6BA-CA2A0504BEAB}" v="4" dt="2025-05-07T19:16:42.369"/>
    <p1510:client id="{78AA1CEA-D670-4FFB-A302-2CCA7571DA0A}" v="20" dt="2025-05-07T20:14:41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lle Chesser" clId="Web-{A789BA7F-B531-412D-A1C3-6DFA6AA198E8}"/>
    <pc:docChg chg="modSld">
      <pc:chgData name="Noelle Chesser" userId="" providerId="" clId="Web-{A789BA7F-B531-412D-A1C3-6DFA6AA198E8}" dt="2024-04-25T19:03:28.277" v="23"/>
      <pc:docMkLst>
        <pc:docMk/>
      </pc:docMkLst>
      <pc:sldChg chg="modSp">
        <pc:chgData name="Noelle Chesser" userId="" providerId="" clId="Web-{A789BA7F-B531-412D-A1C3-6DFA6AA198E8}" dt="2024-04-25T19:01:03.423" v="13" actId="20577"/>
        <pc:sldMkLst>
          <pc:docMk/>
          <pc:sldMk cId="2858008553" sldId="312"/>
        </pc:sldMkLst>
        <pc:spChg chg="mod">
          <ac:chgData name="Noelle Chesser" userId="" providerId="" clId="Web-{A789BA7F-B531-412D-A1C3-6DFA6AA198E8}" dt="2024-04-25T19:01:03.423" v="13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1:55.005" v="17" actId="20577"/>
        <pc:sldMkLst>
          <pc:docMk/>
          <pc:sldMk cId="3509203343" sldId="313"/>
        </pc:sldMkLst>
        <pc:spChg chg="mod">
          <ac:chgData name="Noelle Chesser" userId="" providerId="" clId="Web-{A789BA7F-B531-412D-A1C3-6DFA6AA198E8}" dt="2024-04-25T19:01:55.005" v="17" actId="20577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Noelle Chesser" userId="" providerId="" clId="Web-{A789BA7F-B531-412D-A1C3-6DFA6AA198E8}" dt="2024-04-25T19:01:17.456" v="14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Noelle Chesser" userId="" providerId="" clId="Web-{A789BA7F-B531-412D-A1C3-6DFA6AA198E8}" dt="2024-04-25T19:01:44.301" v="15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3:11.026" v="22" actId="20577"/>
        <pc:sldMkLst>
          <pc:docMk/>
          <pc:sldMk cId="2942466248" sldId="316"/>
        </pc:sldMkLst>
        <pc:spChg chg="mod">
          <ac:chgData name="Noelle Chesser" userId="" providerId="" clId="Web-{A789BA7F-B531-412D-A1C3-6DFA6AA198E8}" dt="2024-04-25T19:03:11.026" v="22" actId="20577"/>
          <ac:spMkLst>
            <pc:docMk/>
            <pc:sldMk cId="2942466248" sldId="316"/>
            <ac:spMk id="19" creationId="{00000000-0000-0000-0000-000000000000}"/>
          </ac:spMkLst>
        </pc:spChg>
      </pc:sldChg>
      <pc:sldChg chg="mod modShow">
        <pc:chgData name="Noelle Chesser" userId="" providerId="" clId="Web-{A789BA7F-B531-412D-A1C3-6DFA6AA198E8}" dt="2024-04-25T19:03:28.277" v="23"/>
        <pc:sldMkLst>
          <pc:docMk/>
          <pc:sldMk cId="3871960122" sldId="318"/>
        </pc:sldMkLst>
      </pc:sldChg>
    </pc:docChg>
  </pc:docChgLst>
  <pc:docChgLst>
    <pc:chgData name="Maddie DeBucce" clId="Web-{C80A95C6-2661-407A-8650-32CB5306A79E}"/>
    <pc:docChg chg="modSld">
      <pc:chgData name="Maddie DeBucce" userId="" providerId="" clId="Web-{C80A95C6-2661-407A-8650-32CB5306A79E}" dt="2024-04-11T14:40:44.318" v="35"/>
      <pc:docMkLst>
        <pc:docMk/>
      </pc:docMkLst>
      <pc:sldChg chg="delSp">
        <pc:chgData name="Maddie DeBucce" userId="" providerId="" clId="Web-{C80A95C6-2661-407A-8650-32CB5306A79E}" dt="2024-04-11T14:40:44.318" v="35"/>
        <pc:sldMkLst>
          <pc:docMk/>
          <pc:sldMk cId="965825338" sldId="291"/>
        </pc:sldMkLst>
        <pc:spChg chg="del">
          <ac:chgData name="Maddie DeBucce" userId="" providerId="" clId="Web-{C80A95C6-2661-407A-8650-32CB5306A79E}" dt="2024-04-11T14:40:44.318" v="35"/>
          <ac:spMkLst>
            <pc:docMk/>
            <pc:sldMk cId="965825338" sldId="291"/>
            <ac:spMk id="5" creationId="{FBC16873-F4FD-3CC2-C7E1-71EBCAF08B08}"/>
          </ac:spMkLst>
        </pc:spChg>
      </pc:sldChg>
      <pc:sldChg chg="modSp">
        <pc:chgData name="Maddie DeBucce" userId="" providerId="" clId="Web-{C80A95C6-2661-407A-8650-32CB5306A79E}" dt="2024-04-11T14:40:30.771" v="34" actId="1076"/>
        <pc:sldMkLst>
          <pc:docMk/>
          <pc:sldMk cId="2864113197" sldId="293"/>
        </pc:sldMkLst>
        <pc:spChg chg="mod">
          <ac:chgData name="Maddie DeBucce" userId="" providerId="" clId="Web-{C80A95C6-2661-407A-8650-32CB5306A79E}" dt="2024-04-11T14:40:30.771" v="34" actId="1076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Noelle Chesser" clId="Web-{111BA465-6085-46E3-8827-DC2DC5B029C8}"/>
    <pc:docChg chg="mod modSld">
      <pc:chgData name="Noelle Chesser" userId="" providerId="" clId="Web-{111BA465-6085-46E3-8827-DC2DC5B029C8}" dt="2024-03-19T14:38:15.789" v="44" actId="20577"/>
      <pc:docMkLst>
        <pc:docMk/>
      </pc:docMkLst>
      <pc:sldChg chg="modSp mod modShow addCm">
        <pc:chgData name="Noelle Chesser" userId="" providerId="" clId="Web-{111BA465-6085-46E3-8827-DC2DC5B029C8}" dt="2024-03-19T14:33:21.639" v="4"/>
        <pc:sldMkLst>
          <pc:docMk/>
          <pc:sldMk cId="366676867" sldId="290"/>
        </pc:sldMkLst>
        <pc:grpChg chg="mod">
          <ac:chgData name="Noelle Chesser" userId="" providerId="" clId="Web-{111BA465-6085-46E3-8827-DC2DC5B029C8}" dt="2024-03-19T14:32:47.028" v="2" actId="1076"/>
          <ac:grpSpMkLst>
            <pc:docMk/>
            <pc:sldMk cId="366676867" sldId="290"/>
            <ac:grpSpMk id="3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oelle Chesser" userId="" providerId="" clId="Web-{111BA465-6085-46E3-8827-DC2DC5B029C8}" dt="2024-03-19T14:33:21.639" v="4"/>
              <pc2:cmMkLst xmlns:pc2="http://schemas.microsoft.com/office/powerpoint/2019/9/main/command">
                <pc:docMk/>
                <pc:sldMk cId="366676867" sldId="290"/>
                <pc2:cmMk id="{20D126DA-2A76-46F3-9A21-311D1390F99E}"/>
              </pc2:cmMkLst>
            </pc226:cmChg>
          </p:ext>
        </pc:extLst>
      </pc:sldChg>
      <pc:sldChg chg="modSp">
        <pc:chgData name="Noelle Chesser" userId="" providerId="" clId="Web-{111BA465-6085-46E3-8827-DC2DC5B029C8}" dt="2024-03-19T14:35:10.080" v="16" actId="20577"/>
        <pc:sldMkLst>
          <pc:docMk/>
          <pc:sldMk cId="3464048254" sldId="292"/>
        </pc:sldMkLst>
        <pc:spChg chg="mod">
          <ac:chgData name="Noelle Chesser" userId="" providerId="" clId="Web-{111BA465-6085-46E3-8827-DC2DC5B029C8}" dt="2024-03-19T14:35:10.080" v="16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6:12.347" v="29" actId="1076"/>
        <pc:sldMkLst>
          <pc:docMk/>
          <pc:sldMk cId="2864113197" sldId="293"/>
        </pc:sldMkLst>
        <pc:spChg chg="mod">
          <ac:chgData name="Noelle Chesser" userId="" providerId="" clId="Web-{111BA465-6085-46E3-8827-DC2DC5B029C8}" dt="2024-03-19T14:35:55.503" v="26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111BA465-6085-46E3-8827-DC2DC5B029C8}" dt="2024-03-19T14:36:12.347" v="29" actId="1076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8:15.789" v="44" actId="20577"/>
        <pc:sldMkLst>
          <pc:docMk/>
          <pc:sldMk cId="675030774" sldId="294"/>
        </pc:sldMkLst>
        <pc:spChg chg="mod">
          <ac:chgData name="Noelle Chesser" userId="" providerId="" clId="Web-{111BA465-6085-46E3-8827-DC2DC5B029C8}" dt="2024-03-19T14:38:15.789" v="44" actId="20577"/>
          <ac:spMkLst>
            <pc:docMk/>
            <pc:sldMk cId="675030774" sldId="294"/>
            <ac:spMk id="8" creationId="{00000000-0000-0000-0000-000000000000}"/>
          </ac:spMkLst>
        </pc:spChg>
      </pc:sldChg>
    </pc:docChg>
  </pc:docChgLst>
  <pc:docChgLst>
    <pc:chgData name="Billy Blount" userId="/AxdImxOETAICboD78fuXVAHfA8bPRlhNLWEgW0rriA=" providerId="None" clId="Web-{34998C6A-184D-488B-B0D0-9B6FDB88DDFE}"/>
    <pc:docChg chg="addSld delSld modSld">
      <pc:chgData name="Billy Blount" userId="/AxdImxOETAICboD78fuXVAHfA8bPRlhNLWEgW0rriA=" providerId="None" clId="Web-{34998C6A-184D-488B-B0D0-9B6FDB88DDFE}" dt="2025-04-04T15:50:06.382" v="1055" actId="20577"/>
      <pc:docMkLst>
        <pc:docMk/>
      </pc:docMkLst>
      <pc:sldChg chg="modSp">
        <pc:chgData name="Billy Blount" userId="/AxdImxOETAICboD78fuXVAHfA8bPRlhNLWEgW0rriA=" providerId="None" clId="Web-{34998C6A-184D-488B-B0D0-9B6FDB88DDFE}" dt="2025-04-04T14:31:42.671" v="6" actId="14100"/>
        <pc:sldMkLst>
          <pc:docMk/>
          <pc:sldMk cId="965825338" sldId="291"/>
        </pc:sldMkLst>
        <pc:spChg chg="mod">
          <ac:chgData name="Billy Blount" userId="/AxdImxOETAICboD78fuXVAHfA8bPRlhNLWEgW0rriA=" providerId="None" clId="Web-{34998C6A-184D-488B-B0D0-9B6FDB88DDFE}" dt="2025-04-04T14:31:42.671" v="6" actId="14100"/>
          <ac:spMkLst>
            <pc:docMk/>
            <pc:sldMk cId="965825338" sldId="291"/>
            <ac:spMk id="11" creationId="{00000000-0000-0000-0000-000000000000}"/>
          </ac:spMkLst>
        </pc:spChg>
      </pc:sldChg>
      <pc:sldChg chg="delSp modSp">
        <pc:chgData name="Billy Blount" userId="/AxdImxOETAICboD78fuXVAHfA8bPRlhNLWEgW0rriA=" providerId="None" clId="Web-{34998C6A-184D-488B-B0D0-9B6FDB88DDFE}" dt="2025-04-04T14:34:22.252" v="24" actId="20577"/>
        <pc:sldMkLst>
          <pc:docMk/>
          <pc:sldMk cId="3464048254" sldId="292"/>
        </pc:sldMkLst>
        <pc:spChg chg="mod">
          <ac:chgData name="Billy Blount" userId="/AxdImxOETAICboD78fuXVAHfA8bPRlhNLWEgW0rriA=" providerId="None" clId="Web-{34998C6A-184D-488B-B0D0-9B6FDB88DDFE}" dt="2025-04-04T14:34:22.252" v="24" actId="20577"/>
          <ac:spMkLst>
            <pc:docMk/>
            <pc:sldMk cId="3464048254" sldId="292"/>
            <ac:spMk id="6" creationId="{00000000-0000-0000-0000-000000000000}"/>
          </ac:spMkLst>
        </pc:spChg>
        <pc:spChg chg="mod">
          <ac:chgData name="Billy Blount" userId="/AxdImxOETAICboD78fuXVAHfA8bPRlhNLWEgW0rriA=" providerId="None" clId="Web-{34998C6A-184D-488B-B0D0-9B6FDB88DDFE}" dt="2025-04-04T14:34:06.548" v="20" actId="20577"/>
          <ac:spMkLst>
            <pc:docMk/>
            <pc:sldMk cId="3464048254" sldId="292"/>
            <ac:spMk id="8" creationId="{00000000-0000-0000-0000-000000000000}"/>
          </ac:spMkLst>
        </pc:spChg>
        <pc:picChg chg="del">
          <ac:chgData name="Billy Blount" userId="/AxdImxOETAICboD78fuXVAHfA8bPRlhNLWEgW0rriA=" providerId="None" clId="Web-{34998C6A-184D-488B-B0D0-9B6FDB88DDFE}" dt="2025-04-04T14:33:52.079" v="19"/>
          <ac:picMkLst>
            <pc:docMk/>
            <pc:sldMk cId="3464048254" sldId="292"/>
            <ac:picMk id="9" creationId="{86772C38-4188-3B87-E1A6-6DD30B55A122}"/>
          </ac:picMkLst>
        </pc:picChg>
        <pc:picChg chg="del">
          <ac:chgData name="Billy Blount" userId="/AxdImxOETAICboD78fuXVAHfA8bPRlhNLWEgW0rriA=" providerId="None" clId="Web-{34998C6A-184D-488B-B0D0-9B6FDB88DDFE}" dt="2025-04-04T14:33:44.111" v="18"/>
          <ac:picMkLst>
            <pc:docMk/>
            <pc:sldMk cId="3464048254" sldId="292"/>
            <ac:picMk id="12" creationId="{034D5D1F-A820-7DEC-D6CB-21F878340F37}"/>
          </ac:picMkLst>
        </pc:picChg>
      </pc:sldChg>
      <pc:sldChg chg="modSp">
        <pc:chgData name="Billy Blount" userId="/AxdImxOETAICboD78fuXVAHfA8bPRlhNLWEgW0rriA=" providerId="None" clId="Web-{34998C6A-184D-488B-B0D0-9B6FDB88DDFE}" dt="2025-04-04T14:40:14.259" v="207" actId="20577"/>
        <pc:sldMkLst>
          <pc:docMk/>
          <pc:sldMk cId="2864113197" sldId="293"/>
        </pc:sldMkLst>
        <pc:spChg chg="mod">
          <ac:chgData name="Billy Blount" userId="/AxdImxOETAICboD78fuXVAHfA8bPRlhNLWEgW0rriA=" providerId="None" clId="Web-{34998C6A-184D-488B-B0D0-9B6FDB88DDFE}" dt="2025-04-04T14:40:14.259" v="207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Billy Blount" userId="/AxdImxOETAICboD78fuXVAHfA8bPRlhNLWEgW0rriA=" providerId="None" clId="Web-{34998C6A-184D-488B-B0D0-9B6FDB88DDFE}" dt="2025-04-04T14:36:57.646" v="76" actId="20577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43:58.545" v="270" actId="20577"/>
        <pc:sldMkLst>
          <pc:docMk/>
          <pc:sldMk cId="675030774" sldId="294"/>
        </pc:sldMkLst>
        <pc:spChg chg="mod">
          <ac:chgData name="Billy Blount" userId="/AxdImxOETAICboD78fuXVAHfA8bPRlhNLWEgW0rriA=" providerId="None" clId="Web-{34998C6A-184D-488B-B0D0-9B6FDB88DDFE}" dt="2025-04-04T14:43:58.545" v="270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addSp delSp modSp">
        <pc:chgData name="Billy Blount" userId="/AxdImxOETAICboD78fuXVAHfA8bPRlhNLWEgW0rriA=" providerId="None" clId="Web-{34998C6A-184D-488B-B0D0-9B6FDB88DDFE}" dt="2025-04-04T15:49:50.039" v="1042" actId="20577"/>
        <pc:sldMkLst>
          <pc:docMk/>
          <pc:sldMk cId="1119546574" sldId="295"/>
        </pc:sldMkLst>
        <pc:spChg chg="mod">
          <ac:chgData name="Billy Blount" userId="/AxdImxOETAICboD78fuXVAHfA8bPRlhNLWEgW0rriA=" providerId="None" clId="Web-{34998C6A-184D-488B-B0D0-9B6FDB88DDFE}" dt="2025-04-04T15:49:50.039" v="1042" actId="20577"/>
          <ac:spMkLst>
            <pc:docMk/>
            <pc:sldMk cId="1119546574" sldId="295"/>
            <ac:spMk id="8" creationId="{00000000-0000-0000-0000-000000000000}"/>
          </ac:spMkLst>
        </pc:spChg>
        <pc:spChg chg="del mod">
          <ac:chgData name="Billy Blount" userId="/AxdImxOETAICboD78fuXVAHfA8bPRlhNLWEgW0rriA=" providerId="None" clId="Web-{34998C6A-184D-488B-B0D0-9B6FDB88DDFE}" dt="2025-04-04T14:51:14.678" v="648"/>
          <ac:spMkLst>
            <pc:docMk/>
            <pc:sldMk cId="1119546574" sldId="295"/>
            <ac:spMk id="12" creationId="{00000000-0000-0000-0000-000000000000}"/>
          </ac:spMkLst>
        </pc:spChg>
        <pc:spChg chg="del">
          <ac:chgData name="Billy Blount" userId="/AxdImxOETAICboD78fuXVAHfA8bPRlhNLWEgW0rriA=" providerId="None" clId="Web-{34998C6A-184D-488B-B0D0-9B6FDB88DDFE}" dt="2025-04-04T14:51:15.382" v="649"/>
          <ac:spMkLst>
            <pc:docMk/>
            <pc:sldMk cId="1119546574" sldId="295"/>
            <ac:spMk id="14" creationId="{E4B30011-C126-E754-FC08-1B84E2C0D668}"/>
          </ac:spMkLst>
        </pc:spChg>
        <pc:picChg chg="add del mod">
          <ac:chgData name="Billy Blount" userId="/AxdImxOETAICboD78fuXVAHfA8bPRlhNLWEgW0rriA=" providerId="None" clId="Web-{34998C6A-184D-488B-B0D0-9B6FDB88DDFE}" dt="2025-04-04T15:48:28.117" v="997"/>
          <ac:picMkLst>
            <pc:docMk/>
            <pc:sldMk cId="1119546574" sldId="295"/>
            <ac:picMk id="9" creationId="{F94CB946-0F5D-9EB3-5581-A90428A73234}"/>
          </ac:picMkLst>
        </pc:picChg>
        <pc:picChg chg="del mod">
          <ac:chgData name="Billy Blount" userId="/AxdImxOETAICboD78fuXVAHfA8bPRlhNLWEgW0rriA=" providerId="None" clId="Web-{34998C6A-184D-488B-B0D0-9B6FDB88DDFE}" dt="2025-04-04T14:47:40.612" v="445"/>
          <ac:picMkLst>
            <pc:docMk/>
            <pc:sldMk cId="1119546574" sldId="295"/>
            <ac:picMk id="13" creationId="{6648C348-848E-0E44-EF28-0EC12E23EEFB}"/>
          </ac:picMkLst>
        </pc:picChg>
      </pc:sldChg>
      <pc:sldChg chg="modSp">
        <pc:chgData name="Billy Blount" userId="/AxdImxOETAICboD78fuXVAHfA8bPRlhNLWEgW0rriA=" providerId="None" clId="Web-{34998C6A-184D-488B-B0D0-9B6FDB88DDFE}" dt="2025-04-04T14:55:59.309" v="752" actId="20577"/>
        <pc:sldMkLst>
          <pc:docMk/>
          <pc:sldMk cId="1064346053" sldId="296"/>
        </pc:sldMkLst>
        <pc:spChg chg="mod">
          <ac:chgData name="Billy Blount" userId="/AxdImxOETAICboD78fuXVAHfA8bPRlhNLWEgW0rriA=" providerId="None" clId="Web-{34998C6A-184D-488B-B0D0-9B6FDB88DDFE}" dt="2025-04-04T14:55:59.309" v="752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7:32.108" v="829" actId="20577"/>
        <pc:sldMkLst>
          <pc:docMk/>
          <pc:sldMk cId="985122248" sldId="297"/>
        </pc:sldMkLst>
        <pc:spChg chg="mod">
          <ac:chgData name="Billy Blount" userId="/AxdImxOETAICboD78fuXVAHfA8bPRlhNLWEgW0rriA=" providerId="None" clId="Web-{34998C6A-184D-488B-B0D0-9B6FDB88DDFE}" dt="2025-04-04T14:57:32.108" v="829" actId="20577"/>
          <ac:spMkLst>
            <pc:docMk/>
            <pc:sldMk cId="985122248" sldId="297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8:12.437" v="880" actId="20577"/>
        <pc:sldMkLst>
          <pc:docMk/>
          <pc:sldMk cId="593321207" sldId="298"/>
        </pc:sldMkLst>
        <pc:spChg chg="mod">
          <ac:chgData name="Billy Blount" userId="/AxdImxOETAICboD78fuXVAHfA8bPRlhNLWEgW0rriA=" providerId="None" clId="Web-{34998C6A-184D-488B-B0D0-9B6FDB88DDFE}" dt="2025-04-04T14:58:12.437" v="880" actId="20577"/>
          <ac:spMkLst>
            <pc:docMk/>
            <pc:sldMk cId="593321207" sldId="298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8:55.531" v="884" actId="20577"/>
        <pc:sldMkLst>
          <pc:docMk/>
          <pc:sldMk cId="3677428305" sldId="302"/>
        </pc:sldMkLst>
        <pc:spChg chg="mod">
          <ac:chgData name="Billy Blount" userId="/AxdImxOETAICboD78fuXVAHfA8bPRlhNLWEgW0rriA=" providerId="None" clId="Web-{34998C6A-184D-488B-B0D0-9B6FDB88DDFE}" dt="2025-04-04T14:58:55.531" v="884" actId="20577"/>
          <ac:spMkLst>
            <pc:docMk/>
            <pc:sldMk cId="3677428305" sldId="302"/>
            <ac:spMk id="17" creationId="{539991B3-15A7-6E94-4BD9-B60DA97A0786}"/>
          </ac:spMkLst>
        </pc:spChg>
      </pc:sldChg>
      <pc:sldChg chg="del">
        <pc:chgData name="Billy Blount" userId="/AxdImxOETAICboD78fuXVAHfA8bPRlhNLWEgW0rriA=" providerId="None" clId="Web-{34998C6A-184D-488B-B0D0-9B6FDB88DDFE}" dt="2025-04-04T14:59:10.063" v="885"/>
        <pc:sldMkLst>
          <pc:docMk/>
          <pc:sldMk cId="4018881651" sldId="303"/>
        </pc:sldMkLst>
      </pc:sldChg>
      <pc:sldChg chg="modSp add replId">
        <pc:chgData name="Billy Blount" userId="/AxdImxOETAICboD78fuXVAHfA8bPRlhNLWEgW0rriA=" providerId="None" clId="Web-{34998C6A-184D-488B-B0D0-9B6FDB88DDFE}" dt="2025-04-04T15:50:06.382" v="1055" actId="20577"/>
        <pc:sldMkLst>
          <pc:docMk/>
          <pc:sldMk cId="1159660093" sldId="398"/>
        </pc:sldMkLst>
        <pc:spChg chg="mod">
          <ac:chgData name="Billy Blount" userId="/AxdImxOETAICboD78fuXVAHfA8bPRlhNLWEgW0rriA=" providerId="None" clId="Web-{34998C6A-184D-488B-B0D0-9B6FDB88DDFE}" dt="2025-04-04T14:45:47.516" v="415" actId="20577"/>
          <ac:spMkLst>
            <pc:docMk/>
            <pc:sldMk cId="1159660093" sldId="398"/>
            <ac:spMk id="6" creationId="{4984177B-3200-4426-94D8-00D0EB1389E8}"/>
          </ac:spMkLst>
        </pc:spChg>
        <pc:spChg chg="mod">
          <ac:chgData name="Billy Blount" userId="/AxdImxOETAICboD78fuXVAHfA8bPRlhNLWEgW0rriA=" providerId="None" clId="Web-{34998C6A-184D-488B-B0D0-9B6FDB88DDFE}" dt="2025-04-04T15:50:06.382" v="1055" actId="20577"/>
          <ac:spMkLst>
            <pc:docMk/>
            <pc:sldMk cId="1159660093" sldId="398"/>
            <ac:spMk id="8" creationId="{2EC531C4-F5D9-A8C5-03BD-361F575DBA01}"/>
          </ac:spMkLst>
        </pc:spChg>
      </pc:sldChg>
      <pc:sldChg chg="addSp delSp modSp add replId">
        <pc:chgData name="Billy Blount" userId="/AxdImxOETAICboD78fuXVAHfA8bPRlhNLWEgW0rriA=" providerId="None" clId="Web-{34998C6A-184D-488B-B0D0-9B6FDB88DDFE}" dt="2025-04-04T15:48:20.007" v="996" actId="20577"/>
        <pc:sldMkLst>
          <pc:docMk/>
          <pc:sldMk cId="3684189177" sldId="399"/>
        </pc:sldMkLst>
        <pc:spChg chg="mod">
          <ac:chgData name="Billy Blount" userId="/AxdImxOETAICboD78fuXVAHfA8bPRlhNLWEgW0rriA=" providerId="None" clId="Web-{34998C6A-184D-488B-B0D0-9B6FDB88DDFE}" dt="2025-04-04T15:48:20.007" v="996" actId="20577"/>
          <ac:spMkLst>
            <pc:docMk/>
            <pc:sldMk cId="3684189177" sldId="399"/>
            <ac:spMk id="6" creationId="{5B888F3A-0DAD-97E6-2946-A6AC6CE18A92}"/>
          </ac:spMkLst>
        </pc:spChg>
        <pc:spChg chg="del mod">
          <ac:chgData name="Billy Blount" userId="/AxdImxOETAICboD78fuXVAHfA8bPRlhNLWEgW0rriA=" providerId="None" clId="Web-{34998C6A-184D-488B-B0D0-9B6FDB88DDFE}" dt="2025-04-04T15:46:32.992" v="979"/>
          <ac:spMkLst>
            <pc:docMk/>
            <pc:sldMk cId="3684189177" sldId="399"/>
            <ac:spMk id="8" creationId="{4A8C9682-AD50-FAC6-58A2-89DA34085663}"/>
          </ac:spMkLst>
        </pc:spChg>
        <pc:picChg chg="del mod">
          <ac:chgData name="Billy Blount" userId="/AxdImxOETAICboD78fuXVAHfA8bPRlhNLWEgW0rriA=" providerId="None" clId="Web-{34998C6A-184D-488B-B0D0-9B6FDB88DDFE}" dt="2025-04-04T15:46:39.195" v="981"/>
          <ac:picMkLst>
            <pc:docMk/>
            <pc:sldMk cId="3684189177" sldId="399"/>
            <ac:picMk id="9" creationId="{5C8D4157-9866-D5A4-80D8-9B34B4A602C5}"/>
          </ac:picMkLst>
        </pc:picChg>
        <pc:picChg chg="add mod">
          <ac:chgData name="Billy Blount" userId="/AxdImxOETAICboD78fuXVAHfA8bPRlhNLWEgW0rriA=" providerId="None" clId="Web-{34998C6A-184D-488B-B0D0-9B6FDB88DDFE}" dt="2025-04-04T15:47:27.336" v="986" actId="14100"/>
          <ac:picMkLst>
            <pc:docMk/>
            <pc:sldMk cId="3684189177" sldId="399"/>
            <ac:picMk id="10" creationId="{15A69E58-B9BE-1164-345E-C9659AFA70FE}"/>
          </ac:picMkLst>
        </pc:picChg>
      </pc:sldChg>
    </pc:docChg>
  </pc:docChgLst>
  <pc:docChgLst>
    <pc:chgData name="Noelle Chesser" clId="Web-{51A973FC-A232-4937-AB2C-6304A8C78067}"/>
    <pc:docChg chg="delSld">
      <pc:chgData name="Noelle Chesser" userId="" providerId="" clId="Web-{51A973FC-A232-4937-AB2C-6304A8C78067}" dt="2024-05-24T12:36:56.016" v="2"/>
      <pc:docMkLst>
        <pc:docMk/>
      </pc:docMkLst>
      <pc:sldChg chg="del">
        <pc:chgData name="Noelle Chesser" userId="" providerId="" clId="Web-{51A973FC-A232-4937-AB2C-6304A8C78067}" dt="2024-05-24T12:36:45.797" v="0"/>
        <pc:sldMkLst>
          <pc:docMk/>
          <pc:sldMk cId="2685992197" sldId="287"/>
        </pc:sldMkLst>
      </pc:sldChg>
      <pc:sldChg chg="del">
        <pc:chgData name="Noelle Chesser" userId="" providerId="" clId="Web-{51A973FC-A232-4937-AB2C-6304A8C78067}" dt="2024-05-24T12:36:51.344" v="1"/>
        <pc:sldMkLst>
          <pc:docMk/>
          <pc:sldMk cId="1750772815" sldId="289"/>
        </pc:sldMkLst>
      </pc:sldChg>
      <pc:sldChg chg="del">
        <pc:chgData name="Noelle Chesser" userId="" providerId="" clId="Web-{51A973FC-A232-4937-AB2C-6304A8C78067}" dt="2024-05-24T12:36:56.016" v="2"/>
        <pc:sldMkLst>
          <pc:docMk/>
          <pc:sldMk cId="366676867" sldId="290"/>
        </pc:sldMkLst>
      </pc:sldChg>
    </pc:docChg>
  </pc:docChgLst>
  <pc:docChgLst>
    <pc:chgData name="Callie Jackson" userId="+O8KlPIBEUDVK7U+3rlGZlw1yPGPMHSbQ1+Getz9xy4=" providerId="None" clId="Web-{78AA1CEA-D670-4FFB-A302-2CCA7571DA0A}"/>
    <pc:docChg chg="modSld">
      <pc:chgData name="Callie Jackson" userId="+O8KlPIBEUDVK7U+3rlGZlw1yPGPMHSbQ1+Getz9xy4=" providerId="None" clId="Web-{78AA1CEA-D670-4FFB-A302-2CCA7571DA0A}" dt="2025-05-07T20:14:41.226" v="11" actId="1076"/>
      <pc:docMkLst>
        <pc:docMk/>
      </pc:docMkLst>
      <pc:sldChg chg="addSp modSp">
        <pc:chgData name="Callie Jackson" userId="+O8KlPIBEUDVK7U+3rlGZlw1yPGPMHSbQ1+Getz9xy4=" providerId="None" clId="Web-{78AA1CEA-D670-4FFB-A302-2CCA7571DA0A}" dt="2025-05-07T20:14:41.226" v="11" actId="1076"/>
        <pc:sldMkLst>
          <pc:docMk/>
          <pc:sldMk cId="2132119824" sldId="311"/>
        </pc:sldMkLst>
        <pc:picChg chg="add mod">
          <ac:chgData name="Callie Jackson" userId="+O8KlPIBEUDVK7U+3rlGZlw1yPGPMHSbQ1+Getz9xy4=" providerId="None" clId="Web-{78AA1CEA-D670-4FFB-A302-2CCA7571DA0A}" dt="2025-05-07T20:14:41.226" v="11" actId="1076"/>
          <ac:picMkLst>
            <pc:docMk/>
            <pc:sldMk cId="2132119824" sldId="311"/>
            <ac:picMk id="11" creationId="{120A09A2-E4BA-1544-F063-77FB192C9A4F}"/>
          </ac:picMkLst>
        </pc:picChg>
      </pc:sldChg>
      <pc:sldChg chg="modSp">
        <pc:chgData name="Callie Jackson" userId="+O8KlPIBEUDVK7U+3rlGZlw1yPGPMHSbQ1+Getz9xy4=" providerId="None" clId="Web-{78AA1CEA-D670-4FFB-A302-2CCA7571DA0A}" dt="2025-05-07T20:13:58.210" v="3" actId="20577"/>
        <pc:sldMkLst>
          <pc:docMk/>
          <pc:sldMk cId="2858008553" sldId="312"/>
        </pc:sldMkLst>
        <pc:spChg chg="mod">
          <ac:chgData name="Callie Jackson" userId="+O8KlPIBEUDVK7U+3rlGZlw1yPGPMHSbQ1+Getz9xy4=" providerId="None" clId="Web-{78AA1CEA-D670-4FFB-A302-2CCA7571DA0A}" dt="2025-05-07T20:13:58.210" v="3" actId="20577"/>
          <ac:spMkLst>
            <pc:docMk/>
            <pc:sldMk cId="2858008553" sldId="312"/>
            <ac:spMk id="9" creationId="{00000000-0000-0000-0000-000000000000}"/>
          </ac:spMkLst>
        </pc:spChg>
      </pc:sldChg>
    </pc:docChg>
  </pc:docChgLst>
  <pc:docChgLst>
    <pc:chgData name="Billy Blount" clId="Web-{7BE9DEF5-7EE5-45C1-AB0F-5F3401DE9BC3}"/>
    <pc:docChg chg="modSld">
      <pc:chgData name="Billy Blount" userId="" providerId="" clId="Web-{7BE9DEF5-7EE5-45C1-AB0F-5F3401DE9BC3}" dt="2023-11-13T15:51:10.200" v="3" actId="20577"/>
      <pc:docMkLst>
        <pc:docMk/>
      </pc:docMkLst>
      <pc:sldChg chg="modSp">
        <pc:chgData name="Billy Blount" userId="" providerId="" clId="Web-{7BE9DEF5-7EE5-45C1-AB0F-5F3401DE9BC3}" dt="2023-11-13T15:43:53.399" v="2" actId="20577"/>
        <pc:sldMkLst>
          <pc:docMk/>
          <pc:sldMk cId="366676867" sldId="290"/>
        </pc:sldMkLst>
        <pc:spChg chg="mod">
          <ac:chgData name="Billy Blount" userId="" providerId="" clId="Web-{7BE9DEF5-7EE5-45C1-AB0F-5F3401DE9BC3}" dt="2023-11-13T15:43:53.399" v="2" actId="20577"/>
          <ac:spMkLst>
            <pc:docMk/>
            <pc:sldMk cId="366676867" sldId="290"/>
            <ac:spMk id="8" creationId="{00000000-0000-0000-0000-000000000000}"/>
          </ac:spMkLst>
        </pc:spChg>
      </pc:sldChg>
      <pc:sldChg chg="modSp">
        <pc:chgData name="Billy Blount" userId="" providerId="" clId="Web-{7BE9DEF5-7EE5-45C1-AB0F-5F3401DE9BC3}" dt="2023-11-13T15:51:10.200" v="3" actId="20577"/>
        <pc:sldMkLst>
          <pc:docMk/>
          <pc:sldMk cId="965825338" sldId="291"/>
        </pc:sldMkLst>
        <pc:spChg chg="mod">
          <ac:chgData name="Billy Blount" userId="" providerId="" clId="Web-{7BE9DEF5-7EE5-45C1-AB0F-5F3401DE9BC3}" dt="2023-11-13T15:51:10.200" v="3" actId="20577"/>
          <ac:spMkLst>
            <pc:docMk/>
            <pc:sldMk cId="965825338" sldId="291"/>
            <ac:spMk id="11" creationId="{00000000-0000-0000-0000-000000000000}"/>
          </ac:spMkLst>
        </pc:spChg>
      </pc:sldChg>
    </pc:docChg>
  </pc:docChgLst>
  <pc:docChgLst>
    <pc:chgData name="Callie Jackson" userId="+O8KlPIBEUDVK7U+3rlGZlw1yPGPMHSbQ1+Getz9xy4=" providerId="None" clId="Web-{B1008DA9-D2D2-4450-AAD2-1461233E29A2}"/>
    <pc:docChg chg="addSld delSld modSld">
      <pc:chgData name="Callie Jackson" userId="+O8KlPIBEUDVK7U+3rlGZlw1yPGPMHSbQ1+Getz9xy4=" providerId="None" clId="Web-{B1008DA9-D2D2-4450-AAD2-1461233E29A2}" dt="2025-04-07T20:50:22.766" v="83" actId="20577"/>
      <pc:docMkLst>
        <pc:docMk/>
      </pc:docMkLst>
      <pc:sldChg chg="new del">
        <pc:chgData name="Callie Jackson" userId="+O8KlPIBEUDVK7U+3rlGZlw1yPGPMHSbQ1+Getz9xy4=" providerId="None" clId="Web-{B1008DA9-D2D2-4450-AAD2-1461233E29A2}" dt="2025-04-07T20:46:58.330" v="2"/>
        <pc:sldMkLst>
          <pc:docMk/>
          <pc:sldMk cId="1388119355" sldId="400"/>
        </pc:sldMkLst>
      </pc:sldChg>
      <pc:sldChg chg="delSp modSp add replId">
        <pc:chgData name="Callie Jackson" userId="+O8KlPIBEUDVK7U+3rlGZlw1yPGPMHSbQ1+Getz9xy4=" providerId="None" clId="Web-{B1008DA9-D2D2-4450-AAD2-1461233E29A2}" dt="2025-04-07T20:50:22.766" v="83" actId="20577"/>
        <pc:sldMkLst>
          <pc:docMk/>
          <pc:sldMk cId="3721238482" sldId="401"/>
        </pc:sldMkLst>
        <pc:spChg chg="del">
          <ac:chgData name="Callie Jackson" userId="+O8KlPIBEUDVK7U+3rlGZlw1yPGPMHSbQ1+Getz9xy4=" providerId="None" clId="Web-{B1008DA9-D2D2-4450-AAD2-1461233E29A2}" dt="2025-04-07T20:47:59.127" v="47"/>
          <ac:spMkLst>
            <pc:docMk/>
            <pc:sldMk cId="3721238482" sldId="401"/>
            <ac:spMk id="6" creationId="{EBFFF8CE-5D6D-AAC8-547E-0417CD69D5CA}"/>
          </ac:spMkLst>
        </pc:spChg>
        <pc:spChg chg="mod">
          <ac:chgData name="Callie Jackson" userId="+O8KlPIBEUDVK7U+3rlGZlw1yPGPMHSbQ1+Getz9xy4=" providerId="None" clId="Web-{B1008DA9-D2D2-4450-AAD2-1461233E29A2}" dt="2025-04-07T20:47:15.736" v="11" actId="20577"/>
          <ac:spMkLst>
            <pc:docMk/>
            <pc:sldMk cId="3721238482" sldId="401"/>
            <ac:spMk id="7" creationId="{9222F048-98A0-FE08-6A09-B4503164D099}"/>
          </ac:spMkLst>
        </pc:spChg>
        <pc:spChg chg="del mod">
          <ac:chgData name="Callie Jackson" userId="+O8KlPIBEUDVK7U+3rlGZlw1yPGPMHSbQ1+Getz9xy4=" providerId="None" clId="Web-{B1008DA9-D2D2-4450-AAD2-1461233E29A2}" dt="2025-04-07T20:48:34.330" v="64"/>
          <ac:spMkLst>
            <pc:docMk/>
            <pc:sldMk cId="3721238482" sldId="401"/>
            <ac:spMk id="8" creationId="{D9A0B8E1-0898-87CC-44FB-106B575BD2DD}"/>
          </ac:spMkLst>
        </pc:spChg>
        <pc:spChg chg="mod">
          <ac:chgData name="Callie Jackson" userId="+O8KlPIBEUDVK7U+3rlGZlw1yPGPMHSbQ1+Getz9xy4=" providerId="None" clId="Web-{B1008DA9-D2D2-4450-AAD2-1461233E29A2}" dt="2025-04-07T20:50:22.766" v="83" actId="20577"/>
          <ac:spMkLst>
            <pc:docMk/>
            <pc:sldMk cId="3721238482" sldId="401"/>
            <ac:spMk id="9" creationId="{0A1D2298-551C-E016-F052-87989140E1E6}"/>
          </ac:spMkLst>
        </pc:spChg>
        <pc:spChg chg="del mod">
          <ac:chgData name="Callie Jackson" userId="+O8KlPIBEUDVK7U+3rlGZlw1yPGPMHSbQ1+Getz9xy4=" providerId="None" clId="Web-{B1008DA9-D2D2-4450-AAD2-1461233E29A2}" dt="2025-04-07T20:48:29.642" v="61"/>
          <ac:spMkLst>
            <pc:docMk/>
            <pc:sldMk cId="3721238482" sldId="401"/>
            <ac:spMk id="10" creationId="{01385BE9-F749-8F03-F11C-4A494E6DC4DE}"/>
          </ac:spMkLst>
        </pc:spChg>
        <pc:spChg chg="del mod">
          <ac:chgData name="Callie Jackson" userId="+O8KlPIBEUDVK7U+3rlGZlw1yPGPMHSbQ1+Getz9xy4=" providerId="None" clId="Web-{B1008DA9-D2D2-4450-AAD2-1461233E29A2}" dt="2025-04-07T20:48:20.892" v="58"/>
          <ac:spMkLst>
            <pc:docMk/>
            <pc:sldMk cId="3721238482" sldId="401"/>
            <ac:spMk id="11" creationId="{32625C33-A5AD-9E18-6B2C-EC4CAD4491A9}"/>
          </ac:spMkLst>
        </pc:spChg>
        <pc:spChg chg="del mod">
          <ac:chgData name="Callie Jackson" userId="+O8KlPIBEUDVK7U+3rlGZlw1yPGPMHSbQ1+Getz9xy4=" providerId="None" clId="Web-{B1008DA9-D2D2-4450-AAD2-1461233E29A2}" dt="2025-04-07T20:48:11.799" v="53"/>
          <ac:spMkLst>
            <pc:docMk/>
            <pc:sldMk cId="3721238482" sldId="401"/>
            <ac:spMk id="15" creationId="{FF743B90-84F3-8909-6020-B88FC071FA89}"/>
          </ac:spMkLst>
        </pc:spChg>
        <pc:spChg chg="del mod">
          <ac:chgData name="Callie Jackson" userId="+O8KlPIBEUDVK7U+3rlGZlw1yPGPMHSbQ1+Getz9xy4=" providerId="None" clId="Web-{B1008DA9-D2D2-4450-AAD2-1461233E29A2}" dt="2025-04-07T20:47:53.830" v="44"/>
          <ac:spMkLst>
            <pc:docMk/>
            <pc:sldMk cId="3721238482" sldId="401"/>
            <ac:spMk id="16" creationId="{F148FC7E-9D3E-CBA7-FAD8-1A0A868E48EA}"/>
          </ac:spMkLst>
        </pc:spChg>
        <pc:grpChg chg="del">
          <ac:chgData name="Callie Jackson" userId="+O8KlPIBEUDVK7U+3rlGZlw1yPGPMHSbQ1+Getz9xy4=" providerId="None" clId="Web-{B1008DA9-D2D2-4450-AAD2-1461233E29A2}" dt="2025-04-07T20:47:55.033" v="45"/>
          <ac:grpSpMkLst>
            <pc:docMk/>
            <pc:sldMk cId="3721238482" sldId="401"/>
            <ac:grpSpMk id="23" creationId="{950A74B4-4DE9-ACB1-10F5-D6CE009CFBAD}"/>
          </ac:grpSpMkLst>
        </pc:grpChg>
        <pc:picChg chg="del">
          <ac:chgData name="Callie Jackson" userId="+O8KlPIBEUDVK7U+3rlGZlw1yPGPMHSbQ1+Getz9xy4=" providerId="None" clId="Web-{B1008DA9-D2D2-4450-AAD2-1461233E29A2}" dt="2025-04-07T20:48:41.439" v="67"/>
          <ac:picMkLst>
            <pc:docMk/>
            <pc:sldMk cId="3721238482" sldId="401"/>
            <ac:picMk id="17" creationId="{200D4A53-AF92-E648-4F99-21EAAA4CEDCF}"/>
          </ac:picMkLst>
        </pc:picChg>
        <pc:picChg chg="del">
          <ac:chgData name="Callie Jackson" userId="+O8KlPIBEUDVK7U+3rlGZlw1yPGPMHSbQ1+Getz9xy4=" providerId="None" clId="Web-{B1008DA9-D2D2-4450-AAD2-1461233E29A2}" dt="2025-04-07T20:48:39.736" v="66"/>
          <ac:picMkLst>
            <pc:docMk/>
            <pc:sldMk cId="3721238482" sldId="401"/>
            <ac:picMk id="18" creationId="{7A251DF3-89E3-D5AB-457F-85667313C979}"/>
          </ac:picMkLst>
        </pc:picChg>
        <pc:picChg chg="del">
          <ac:chgData name="Callie Jackson" userId="+O8KlPIBEUDVK7U+3rlGZlw1yPGPMHSbQ1+Getz9xy4=" providerId="None" clId="Web-{B1008DA9-D2D2-4450-AAD2-1461233E29A2}" dt="2025-04-07T20:48:38.064" v="65"/>
          <ac:picMkLst>
            <pc:docMk/>
            <pc:sldMk cId="3721238482" sldId="401"/>
            <ac:picMk id="19" creationId="{76CB034E-29A3-BCF4-3E0F-C2C06273F17F}"/>
          </ac:picMkLst>
        </pc:picChg>
        <pc:picChg chg="del">
          <ac:chgData name="Callie Jackson" userId="+O8KlPIBEUDVK7U+3rlGZlw1yPGPMHSbQ1+Getz9xy4=" providerId="None" clId="Web-{B1008DA9-D2D2-4450-AAD2-1461233E29A2}" dt="2025-04-07T20:48:14.752" v="54"/>
          <ac:picMkLst>
            <pc:docMk/>
            <pc:sldMk cId="3721238482" sldId="401"/>
            <ac:picMk id="20" creationId="{2D04FB12-9F09-95D7-2510-5F2F949E2B15}"/>
          </ac:picMkLst>
        </pc:picChg>
        <pc:picChg chg="del">
          <ac:chgData name="Callie Jackson" userId="+O8KlPIBEUDVK7U+3rlGZlw1yPGPMHSbQ1+Getz9xy4=" providerId="None" clId="Web-{B1008DA9-D2D2-4450-AAD2-1461233E29A2}" dt="2025-04-07T20:48:01.220" v="48"/>
          <ac:picMkLst>
            <pc:docMk/>
            <pc:sldMk cId="3721238482" sldId="401"/>
            <ac:picMk id="22" creationId="{192AA06C-1746-F91D-98BD-DE492652A1D5}"/>
          </ac:picMkLst>
        </pc:picChg>
      </pc:sldChg>
    </pc:docChg>
  </pc:docChgLst>
  <pc:docChgLst>
    <pc:chgData name="Maddie DeBucce" clId="Web-{0E5DE9C7-784A-4CFF-9585-4C6FA9F6CE3D}"/>
    <pc:docChg chg="modSld">
      <pc:chgData name="Maddie DeBucce" userId="" providerId="" clId="Web-{0E5DE9C7-784A-4CFF-9585-4C6FA9F6CE3D}" dt="2024-04-10T21:32:42.170" v="466" actId="1076"/>
      <pc:docMkLst>
        <pc:docMk/>
      </pc:docMkLst>
      <pc:sldChg chg="modSp">
        <pc:chgData name="Maddie DeBucce" userId="" providerId="" clId="Web-{0E5DE9C7-784A-4CFF-9585-4C6FA9F6CE3D}" dt="2024-04-10T21:28:23.693" v="408" actId="14100"/>
        <pc:sldMkLst>
          <pc:docMk/>
          <pc:sldMk cId="3198635298" sldId="286"/>
        </pc:sldMkLst>
        <pc:spChg chg="mod">
          <ac:chgData name="Maddie DeBucce" userId="" providerId="" clId="Web-{0E5DE9C7-784A-4CFF-9585-4C6FA9F6CE3D}" dt="2024-04-10T21:27:34.238" v="397" actId="1076"/>
          <ac:spMkLst>
            <pc:docMk/>
            <pc:sldMk cId="3198635298" sldId="286"/>
            <ac:spMk id="8" creationId="{00000000-0000-0000-0000-000000000000}"/>
          </ac:spMkLst>
        </pc:spChg>
        <pc:picChg chg="mod">
          <ac:chgData name="Maddie DeBucce" userId="" providerId="" clId="Web-{0E5DE9C7-784A-4CFF-9585-4C6FA9F6CE3D}" dt="2024-04-10T21:28:06.802" v="406" actId="1076"/>
          <ac:picMkLst>
            <pc:docMk/>
            <pc:sldMk cId="3198635298" sldId="286"/>
            <ac:picMk id="9" creationId="{3A6BA6D5-2AC2-89FC-23C3-FD3909B6DC0C}"/>
          </ac:picMkLst>
        </pc:picChg>
        <pc:picChg chg="mod">
          <ac:chgData name="Maddie DeBucce" userId="" providerId="" clId="Web-{0E5DE9C7-784A-4CFF-9585-4C6FA9F6CE3D}" dt="2024-04-10T21:28:23.693" v="408" actId="14100"/>
          <ac:picMkLst>
            <pc:docMk/>
            <pc:sldMk cId="3198635298" sldId="286"/>
            <ac:picMk id="10" creationId="{9879B935-C9B7-DAAB-4954-D8E6B18A6594}"/>
          </ac:picMkLst>
        </pc:picChg>
        <pc:picChg chg="mod">
          <ac:chgData name="Maddie DeBucce" userId="" providerId="" clId="Web-{0E5DE9C7-784A-4CFF-9585-4C6FA9F6CE3D}" dt="2024-04-10T21:27:45.426" v="401" actId="1076"/>
          <ac:picMkLst>
            <pc:docMk/>
            <pc:sldMk cId="3198635298" sldId="286"/>
            <ac:picMk id="11" creationId="{E07DA193-ADF3-3A60-8C31-7C0B345883F2}"/>
          </ac:picMkLst>
        </pc:picChg>
      </pc:sldChg>
      <pc:sldChg chg="delSp modSp">
        <pc:chgData name="Maddie DeBucce" userId="" providerId="" clId="Web-{0E5DE9C7-784A-4CFF-9585-4C6FA9F6CE3D}" dt="2024-04-10T20:51:41.118" v="266" actId="1076"/>
        <pc:sldMkLst>
          <pc:docMk/>
          <pc:sldMk cId="3464048254" sldId="292"/>
        </pc:sldMkLst>
        <pc:picChg chg="mod">
          <ac:chgData name="Maddie DeBucce" userId="" providerId="" clId="Web-{0E5DE9C7-784A-4CFF-9585-4C6FA9F6CE3D}" dt="2024-04-10T20:51:38.258" v="265" actId="1076"/>
          <ac:picMkLst>
            <pc:docMk/>
            <pc:sldMk cId="3464048254" sldId="292"/>
            <ac:picMk id="9" creationId="{86772C38-4188-3B87-E1A6-6DD30B55A122}"/>
          </ac:picMkLst>
        </pc:picChg>
        <pc:picChg chg="mod">
          <ac:chgData name="Maddie DeBucce" userId="" providerId="" clId="Web-{0E5DE9C7-784A-4CFF-9585-4C6FA9F6CE3D}" dt="2024-04-10T20:51:35.602" v="264" actId="1076"/>
          <ac:picMkLst>
            <pc:docMk/>
            <pc:sldMk cId="3464048254" sldId="292"/>
            <ac:picMk id="10" creationId="{0BFE28F0-5843-6C2C-A774-F3D8D1FF885D}"/>
          </ac:picMkLst>
        </pc:picChg>
        <pc:picChg chg="del">
          <ac:chgData name="Maddie DeBucce" userId="" providerId="" clId="Web-{0E5DE9C7-784A-4CFF-9585-4C6FA9F6CE3D}" dt="2024-04-10T20:36:20.736" v="0"/>
          <ac:picMkLst>
            <pc:docMk/>
            <pc:sldMk cId="3464048254" sldId="292"/>
            <ac:picMk id="11" creationId="{DD6784CE-0BC8-2E9D-EEAB-BA078362A76A}"/>
          </ac:picMkLst>
        </pc:picChg>
        <pc:picChg chg="mod">
          <ac:chgData name="Maddie DeBucce" userId="" providerId="" clId="Web-{0E5DE9C7-784A-4CFF-9585-4C6FA9F6CE3D}" dt="2024-04-10T20:51:41.118" v="266" actId="1076"/>
          <ac:picMkLst>
            <pc:docMk/>
            <pc:sldMk cId="3464048254" sldId="292"/>
            <ac:picMk id="12" creationId="{034D5D1F-A820-7DEC-D6CB-21F878340F37}"/>
          </ac:picMkLst>
        </pc:picChg>
      </pc:sldChg>
      <pc:sldChg chg="modSp">
        <pc:chgData name="Maddie DeBucce" userId="" providerId="" clId="Web-{0E5DE9C7-784A-4CFF-9585-4C6FA9F6CE3D}" dt="2024-04-10T20:37:57.629" v="36" actId="1076"/>
        <pc:sldMkLst>
          <pc:docMk/>
          <pc:sldMk cId="1731179631" sldId="299"/>
        </pc:sldMkLst>
        <pc:spChg chg="mod">
          <ac:chgData name="Maddie DeBucce" userId="" providerId="" clId="Web-{0E5DE9C7-784A-4CFF-9585-4C6FA9F6CE3D}" dt="2024-04-10T20:37:57.629" v="36" actId="1076"/>
          <ac:spMkLst>
            <pc:docMk/>
            <pc:sldMk cId="1731179631" sldId="299"/>
            <ac:spMk id="11" creationId="{00000000-0000-0000-0000-000000000000}"/>
          </ac:spMkLst>
        </pc:spChg>
      </pc:sldChg>
      <pc:sldChg chg="addSp delSp modSp">
        <pc:chgData name="Maddie DeBucce" userId="" providerId="" clId="Web-{0E5DE9C7-784A-4CFF-9585-4C6FA9F6CE3D}" dt="2024-04-10T20:47:19.580" v="253" actId="1076"/>
        <pc:sldMkLst>
          <pc:docMk/>
          <pc:sldMk cId="3677428305" sldId="302"/>
        </pc:sldMkLst>
        <pc:spChg chg="del">
          <ac:chgData name="Maddie DeBucce" userId="" providerId="" clId="Web-{0E5DE9C7-784A-4CFF-9585-4C6FA9F6CE3D}" dt="2024-04-10T20:40:40.508" v="48"/>
          <ac:spMkLst>
            <pc:docMk/>
            <pc:sldMk cId="3677428305" sldId="302"/>
            <ac:spMk id="7" creationId="{00000000-0000-0000-0000-000000000000}"/>
          </ac:spMkLst>
        </pc:spChg>
        <pc:spChg chg="del">
          <ac:chgData name="Maddie DeBucce" userId="" providerId="" clId="Web-{0E5DE9C7-784A-4CFF-9585-4C6FA9F6CE3D}" dt="2024-04-10T20:45:39.437" v="236"/>
          <ac:spMkLst>
            <pc:docMk/>
            <pc:sldMk cId="3677428305" sldId="302"/>
            <ac:spMk id="9" creationId="{00000000-0000-0000-0000-000000000000}"/>
          </ac:spMkLst>
        </pc:spChg>
        <pc:spChg chg="mod">
          <ac:chgData name="Maddie DeBucce" userId="" providerId="" clId="Web-{0E5DE9C7-784A-4CFF-9585-4C6FA9F6CE3D}" dt="2024-04-10T20:38:34.802" v="45" actId="20577"/>
          <ac:spMkLst>
            <pc:docMk/>
            <pc:sldMk cId="3677428305" sldId="302"/>
            <ac:spMk id="11" creationId="{00000000-0000-0000-0000-000000000000}"/>
          </ac:spMkLst>
        </pc:spChg>
        <pc:spChg chg="del">
          <ac:chgData name="Maddie DeBucce" userId="" providerId="" clId="Web-{0E5DE9C7-784A-4CFF-9585-4C6FA9F6CE3D}" dt="2024-04-10T20:40:39.071" v="47"/>
          <ac:spMkLst>
            <pc:docMk/>
            <pc:sldMk cId="3677428305" sldId="302"/>
            <ac:spMk id="13" creationId="{00000000-0000-0000-0000-000000000000}"/>
          </ac:spMkLst>
        </pc:spChg>
        <pc:spChg chg="del">
          <ac:chgData name="Maddie DeBucce" userId="" providerId="" clId="Web-{0E5DE9C7-784A-4CFF-9585-4C6FA9F6CE3D}" dt="2024-04-10T20:40:36.977" v="46"/>
          <ac:spMkLst>
            <pc:docMk/>
            <pc:sldMk cId="3677428305" sldId="302"/>
            <ac:spMk id="14" creationId="{00000000-0000-0000-0000-000000000000}"/>
          </ac:spMkLst>
        </pc:spChg>
        <pc:spChg chg="del">
          <ac:chgData name="Maddie DeBucce" userId="" providerId="" clId="Web-{0E5DE9C7-784A-4CFF-9585-4C6FA9F6CE3D}" dt="2024-04-10T20:45:36.547" v="234"/>
          <ac:spMkLst>
            <pc:docMk/>
            <pc:sldMk cId="3677428305" sldId="302"/>
            <ac:spMk id="15" creationId="{00000000-0000-0000-0000-000000000000}"/>
          </ac:spMkLst>
        </pc:spChg>
        <pc:spChg chg="del">
          <ac:chgData name="Maddie DeBucce" userId="" providerId="" clId="Web-{0E5DE9C7-784A-4CFF-9585-4C6FA9F6CE3D}" dt="2024-04-10T20:45:38.140" v="235"/>
          <ac:spMkLst>
            <pc:docMk/>
            <pc:sldMk cId="3677428305" sldId="302"/>
            <ac:spMk id="16" creationId="{00000000-0000-0000-0000-000000000000}"/>
          </ac:spMkLst>
        </pc:spChg>
        <pc:spChg chg="add mod">
          <ac:chgData name="Maddie DeBucce" userId="" providerId="" clId="Web-{0E5DE9C7-784A-4CFF-9585-4C6FA9F6CE3D}" dt="2024-04-10T20:45:29.406" v="233" actId="20577"/>
          <ac:spMkLst>
            <pc:docMk/>
            <pc:sldMk cId="3677428305" sldId="302"/>
            <ac:spMk id="17" creationId="{539991B3-15A7-6E94-4BD9-B60DA97A0786}"/>
          </ac:spMkLst>
        </pc:spChg>
        <pc:spChg chg="add mod">
          <ac:chgData name="Maddie DeBucce" userId="" providerId="" clId="Web-{0E5DE9C7-784A-4CFF-9585-4C6FA9F6CE3D}" dt="2024-04-10T20:47:01.564" v="250" actId="20577"/>
          <ac:spMkLst>
            <pc:docMk/>
            <pc:sldMk cId="3677428305" sldId="302"/>
            <ac:spMk id="19" creationId="{51EBBECD-CC2A-1D44-AF9A-9BC060EC3484}"/>
          </ac:spMkLst>
        </pc:spChg>
        <pc:picChg chg="add mod">
          <ac:chgData name="Maddie DeBucce" userId="" providerId="" clId="Web-{0E5DE9C7-784A-4CFF-9585-4C6FA9F6CE3D}" dt="2024-04-10T20:47:19.580" v="253" actId="1076"/>
          <ac:picMkLst>
            <pc:docMk/>
            <pc:sldMk cId="3677428305" sldId="302"/>
            <ac:picMk id="21" creationId="{8B5A8D5D-D0B3-1849-43CA-321433020CCC}"/>
          </ac:picMkLst>
        </pc:picChg>
      </pc:sldChg>
      <pc:sldChg chg="addSp delSp modSp">
        <pc:chgData name="Maddie DeBucce" userId="" providerId="" clId="Web-{0E5DE9C7-784A-4CFF-9585-4C6FA9F6CE3D}" dt="2024-04-10T21:32:42.170" v="466" actId="1076"/>
        <pc:sldMkLst>
          <pc:docMk/>
          <pc:sldMk cId="4018881651" sldId="303"/>
        </pc:sldMkLst>
        <pc:spChg chg="del">
          <ac:chgData name="Maddie DeBucce" userId="" providerId="" clId="Web-{0E5DE9C7-784A-4CFF-9585-4C6FA9F6CE3D}" dt="2024-04-10T20:48:03.534" v="255"/>
          <ac:spMkLst>
            <pc:docMk/>
            <pc:sldMk cId="4018881651" sldId="303"/>
            <ac:spMk id="8" creationId="{00000000-0000-0000-0000-000000000000}"/>
          </ac:spMkLst>
        </pc:spChg>
        <pc:spChg chg="mod">
          <ac:chgData name="Maddie DeBucce" userId="" providerId="" clId="Web-{0E5DE9C7-784A-4CFF-9585-4C6FA9F6CE3D}" dt="2024-04-10T21:29:22.648" v="412" actId="1076"/>
          <ac:spMkLst>
            <pc:docMk/>
            <pc:sldMk cId="4018881651" sldId="303"/>
            <ac:spMk id="9" creationId="{00000000-0000-0000-0000-000000000000}"/>
          </ac:spMkLst>
        </pc:spChg>
        <pc:spChg chg="add del mod">
          <ac:chgData name="Maddie DeBucce" userId="" providerId="" clId="Web-{0E5DE9C7-784A-4CFF-9585-4C6FA9F6CE3D}" dt="2024-04-10T20:55:50.811" v="354"/>
          <ac:spMkLst>
            <pc:docMk/>
            <pc:sldMk cId="4018881651" sldId="303"/>
            <ac:spMk id="10" creationId="{F6B4992D-F9B1-436F-3F02-0EB49DCDE27D}"/>
          </ac:spMkLst>
        </pc:spChg>
        <pc:spChg chg="mod">
          <ac:chgData name="Maddie DeBucce" userId="" providerId="" clId="Web-{0E5DE9C7-784A-4CFF-9585-4C6FA9F6CE3D}" dt="2024-04-10T21:30:45.291" v="42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0E5DE9C7-784A-4CFF-9585-4C6FA9F6CE3D}" dt="2024-04-10T21:30:26.853" v="425" actId="20577"/>
          <ac:spMkLst>
            <pc:docMk/>
            <pc:sldMk cId="4018881651" sldId="303"/>
            <ac:spMk id="13" creationId="{444EE013-C124-9517-FC78-A1E991564D23}"/>
          </ac:spMkLst>
        </pc:spChg>
        <pc:spChg chg="add del">
          <ac:chgData name="Maddie DeBucce" userId="" providerId="" clId="Web-{0E5DE9C7-784A-4CFF-9585-4C6FA9F6CE3D}" dt="2024-04-10T20:56:17.640" v="356"/>
          <ac:spMkLst>
            <pc:docMk/>
            <pc:sldMk cId="4018881651" sldId="303"/>
            <ac:spMk id="14" creationId="{077138B0-0B45-4175-1876-CA384C25BD5B}"/>
          </ac:spMkLst>
        </pc:spChg>
        <pc:spChg chg="add del mod">
          <ac:chgData name="Maddie DeBucce" userId="" providerId="" clId="Web-{0E5DE9C7-784A-4CFF-9585-4C6FA9F6CE3D}" dt="2024-04-10T21:30:33.650" v="426" actId="20577"/>
          <ac:spMkLst>
            <pc:docMk/>
            <pc:sldMk cId="4018881651" sldId="303"/>
            <ac:spMk id="15" creationId="{2B47A686-A23E-3656-0D73-E2626258CEB6}"/>
          </ac:spMkLst>
        </pc:spChg>
        <pc:picChg chg="add mod">
          <ac:chgData name="Maddie DeBucce" userId="" providerId="" clId="Web-{0E5DE9C7-784A-4CFF-9585-4C6FA9F6CE3D}" dt="2024-04-10T21:32:21.606" v="459" actId="1076"/>
          <ac:picMkLst>
            <pc:docMk/>
            <pc:sldMk cId="4018881651" sldId="303"/>
            <ac:picMk id="8" creationId="{64788E82-A6FF-CED4-98A0-2E33820F14FD}"/>
          </ac:picMkLst>
        </pc:picChg>
        <pc:picChg chg="add mod">
          <ac:chgData name="Maddie DeBucce" userId="" providerId="" clId="Web-{0E5DE9C7-784A-4CFF-9585-4C6FA9F6CE3D}" dt="2024-04-10T21:32:28.310" v="462" actId="1076"/>
          <ac:picMkLst>
            <pc:docMk/>
            <pc:sldMk cId="4018881651" sldId="303"/>
            <ac:picMk id="10" creationId="{A806860A-14BD-F230-1CFD-E67F9CC07105}"/>
          </ac:picMkLst>
        </pc:picChg>
        <pc:picChg chg="del">
          <ac:chgData name="Maddie DeBucce" userId="" providerId="" clId="Web-{0E5DE9C7-784A-4CFF-9585-4C6FA9F6CE3D}" dt="2024-04-10T20:48:01.331" v="254"/>
          <ac:picMkLst>
            <pc:docMk/>
            <pc:sldMk cId="4018881651" sldId="303"/>
            <ac:picMk id="11" creationId="{BB078977-4643-9D51-626C-F90FCB8EA11B}"/>
          </ac:picMkLst>
        </pc:picChg>
        <pc:picChg chg="add mod">
          <ac:chgData name="Maddie DeBucce" userId="" providerId="" clId="Web-{0E5DE9C7-784A-4CFF-9585-4C6FA9F6CE3D}" dt="2024-04-10T21:32:32.232" v="463" actId="1076"/>
          <ac:picMkLst>
            <pc:docMk/>
            <pc:sldMk cId="4018881651" sldId="303"/>
            <ac:picMk id="11" creationId="{D5D1F9FD-2E09-2D35-DFB0-2ADEDD8941E6}"/>
          </ac:picMkLst>
        </pc:picChg>
        <pc:picChg chg="add mod">
          <ac:chgData name="Maddie DeBucce" userId="" providerId="" clId="Web-{0E5DE9C7-784A-4CFF-9585-4C6FA9F6CE3D}" dt="2024-04-10T21:32:42.170" v="466" actId="1076"/>
          <ac:picMkLst>
            <pc:docMk/>
            <pc:sldMk cId="4018881651" sldId="303"/>
            <ac:picMk id="14" creationId="{45EA6079-709F-82B6-BEFF-00110B972E23}"/>
          </ac:picMkLst>
        </pc:picChg>
        <pc:picChg chg="add del mod">
          <ac:chgData name="Maddie DeBucce" userId="" providerId="" clId="Web-{0E5DE9C7-784A-4CFF-9585-4C6FA9F6CE3D}" dt="2024-04-10T21:31:12.104" v="435"/>
          <ac:picMkLst>
            <pc:docMk/>
            <pc:sldMk cId="4018881651" sldId="303"/>
            <ac:picMk id="16" creationId="{DD4000A0-BA4D-C0A3-71E0-8248A74DDECD}"/>
          </ac:picMkLst>
        </pc:picChg>
      </pc:sldChg>
    </pc:docChg>
  </pc:docChgLst>
  <pc:docChgLst>
    <pc:chgData name="Maddie DeBucce" clId="Web-{429D43F1-333D-4912-8E8C-4BB2227CA562}"/>
    <pc:docChg chg="modSld sldOrd">
      <pc:chgData name="Maddie DeBucce" userId="" providerId="" clId="Web-{429D43F1-333D-4912-8E8C-4BB2227CA562}" dt="2024-04-10T19:18:51.181" v="236" actId="20577"/>
      <pc:docMkLst>
        <pc:docMk/>
      </pc:docMkLst>
      <pc:sldChg chg="addSp delSp modSp">
        <pc:chgData name="Maddie DeBucce" userId="" providerId="" clId="Web-{429D43F1-333D-4912-8E8C-4BB2227CA562}" dt="2024-04-10T19:04:34.323" v="4"/>
        <pc:sldMkLst>
          <pc:docMk/>
          <pc:sldMk cId="2193638277" sldId="284"/>
        </pc:sldMkLst>
        <pc:spChg chg="mod">
          <ac:chgData name="Maddie DeBucce" userId="" providerId="" clId="Web-{429D43F1-333D-4912-8E8C-4BB2227CA562}" dt="2024-04-10T19:04:13.666" v="1" actId="20577"/>
          <ac:spMkLst>
            <pc:docMk/>
            <pc:sldMk cId="2193638277" sldId="284"/>
            <ac:spMk id="2" creationId="{00000000-0000-0000-0000-000000000000}"/>
          </ac:spMkLst>
        </pc:spChg>
        <pc:spChg chg="add">
          <ac:chgData name="Maddie DeBucce" userId="" providerId="" clId="Web-{429D43F1-333D-4912-8E8C-4BB2227CA562}" dt="2024-04-10T19:04:26.838" v="2"/>
          <ac:spMkLst>
            <pc:docMk/>
            <pc:sldMk cId="2193638277" sldId="284"/>
            <ac:spMk id="5" creationId="{17F6BC11-B84B-DAC8-6C95-AFEADCCE1F6F}"/>
          </ac:spMkLst>
        </pc:spChg>
        <pc:picChg chg="del">
          <ac:chgData name="Maddie DeBucce" userId="" providerId="" clId="Web-{429D43F1-333D-4912-8E8C-4BB2227CA562}" dt="2024-04-10T19:04:29.073" v="3"/>
          <ac:picMkLst>
            <pc:docMk/>
            <pc:sldMk cId="2193638277" sldId="284"/>
            <ac:picMk id="3" creationId="{00000000-0000-0000-0000-000000000000}"/>
          </ac:picMkLst>
        </pc:picChg>
        <pc:picChg chg="add">
          <ac:chgData name="Maddie DeBucce" userId="" providerId="" clId="Web-{429D43F1-333D-4912-8E8C-4BB2227CA562}" dt="2024-04-10T19:04:34.323" v="4"/>
          <ac:picMkLst>
            <pc:docMk/>
            <pc:sldMk cId="2193638277" sldId="284"/>
            <ac:picMk id="7" creationId="{434C8031-C408-0C9C-423A-BC50C81A85FB}"/>
          </ac:picMkLst>
        </pc:picChg>
      </pc:sldChg>
      <pc:sldChg chg="modSp">
        <pc:chgData name="Maddie DeBucce" userId="" providerId="" clId="Web-{429D43F1-333D-4912-8E8C-4BB2227CA562}" dt="2024-04-10T19:05:49.357" v="61" actId="20577"/>
        <pc:sldMkLst>
          <pc:docMk/>
          <pc:sldMk cId="3198635298" sldId="286"/>
        </pc:sldMkLst>
        <pc:spChg chg="mod">
          <ac:chgData name="Maddie DeBucce" userId="" providerId="" clId="Web-{429D43F1-333D-4912-8E8C-4BB2227CA562}" dt="2024-04-10T19:05:49.357" v="61" actId="20577"/>
          <ac:spMkLst>
            <pc:docMk/>
            <pc:sldMk cId="3198635298" sldId="286"/>
            <ac:spMk id="8" creationId="{00000000-0000-0000-0000-000000000000}"/>
          </ac:spMkLst>
        </pc:spChg>
      </pc:sldChg>
      <pc:sldChg chg="addSp modSp">
        <pc:chgData name="Maddie DeBucce" userId="" providerId="" clId="Web-{429D43F1-333D-4912-8E8C-4BB2227CA562}" dt="2024-04-10T19:11:24.587" v="128" actId="20577"/>
        <pc:sldMkLst>
          <pc:docMk/>
          <pc:sldMk cId="965825338" sldId="291"/>
        </pc:sldMkLst>
        <pc:spChg chg="add mod">
          <ac:chgData name="Maddie DeBucce" userId="" providerId="" clId="Web-{429D43F1-333D-4912-8E8C-4BB2227CA562}" dt="2024-04-10T19:11:03.415" v="122" actId="20577"/>
          <ac:spMkLst>
            <pc:docMk/>
            <pc:sldMk cId="965825338" sldId="291"/>
            <ac:spMk id="5" creationId="{FBC16873-F4FD-3CC2-C7E1-71EBCAF08B08}"/>
          </ac:spMkLst>
        </pc:spChg>
        <pc:spChg chg="mod">
          <ac:chgData name="Maddie DeBucce" userId="" providerId="" clId="Web-{429D43F1-333D-4912-8E8C-4BB2227CA562}" dt="2024-04-10T19:11:24.587" v="128" actId="20577"/>
          <ac:spMkLst>
            <pc:docMk/>
            <pc:sldMk cId="965825338" sldId="291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3:18.451" v="145" actId="20577"/>
        <pc:sldMkLst>
          <pc:docMk/>
          <pc:sldMk cId="3464048254" sldId="292"/>
        </pc:sldMkLst>
        <pc:spChg chg="mod">
          <ac:chgData name="Maddie DeBucce" userId="" providerId="" clId="Web-{429D43F1-333D-4912-8E8C-4BB2227CA562}" dt="2024-04-10T19:13:18.451" v="145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6:33.989" v="199" actId="20577"/>
        <pc:sldMkLst>
          <pc:docMk/>
          <pc:sldMk cId="2864113197" sldId="293"/>
        </pc:sldMkLst>
        <pc:spChg chg="mod">
          <ac:chgData name="Maddie DeBucce" userId="" providerId="" clId="Web-{429D43F1-333D-4912-8E8C-4BB2227CA562}" dt="2024-04-10T19:16:33.989" v="199" actId="20577"/>
          <ac:spMkLst>
            <pc:docMk/>
            <pc:sldMk cId="2864113197" sldId="293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8:51.181" v="236" actId="20577"/>
        <pc:sldMkLst>
          <pc:docMk/>
          <pc:sldMk cId="675030774" sldId="294"/>
        </pc:sldMkLst>
        <pc:spChg chg="mod">
          <ac:chgData name="Maddie DeBucce" userId="" providerId="" clId="Web-{429D43F1-333D-4912-8E8C-4BB2227CA562}" dt="2024-04-10T19:18:51.181" v="236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ord">
        <pc:chgData name="Maddie DeBucce" userId="" providerId="" clId="Web-{429D43F1-333D-4912-8E8C-4BB2227CA562}" dt="2024-04-10T19:11:50.729" v="129"/>
        <pc:sldMkLst>
          <pc:docMk/>
          <pc:sldMk cId="2436902812" sldId="301"/>
        </pc:sldMkLst>
      </pc:sldChg>
      <pc:sldChg chg="modSp">
        <pc:chgData name="Maddie DeBucce" userId="" providerId="" clId="Web-{429D43F1-333D-4912-8E8C-4BB2227CA562}" dt="2024-04-10T19:14:49.641" v="183" actId="1076"/>
        <pc:sldMkLst>
          <pc:docMk/>
          <pc:sldMk cId="4018881651" sldId="303"/>
        </pc:sldMkLst>
        <pc:spChg chg="mod">
          <ac:chgData name="Maddie DeBucce" userId="" providerId="" clId="Web-{429D43F1-333D-4912-8E8C-4BB2227CA562}" dt="2024-04-10T19:14:10.702" v="161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429D43F1-333D-4912-8E8C-4BB2227CA562}" dt="2024-04-10T19:14:49.641" v="183" actId="1076"/>
          <ac:spMkLst>
            <pc:docMk/>
            <pc:sldMk cId="4018881651" sldId="303"/>
            <ac:spMk id="13" creationId="{444EE013-C124-9517-FC78-A1E991564D23}"/>
          </ac:spMkLst>
        </pc:spChg>
      </pc:sldChg>
    </pc:docChg>
  </pc:docChgLst>
  <pc:docChgLst>
    <pc:chgData name="Noelle Chesser" clId="Web-{1DD4E090-13EC-4A4A-B7AB-2E2C68926C66}"/>
    <pc:docChg chg="modSld">
      <pc:chgData name="Noelle Chesser" userId="" providerId="" clId="Web-{1DD4E090-13EC-4A4A-B7AB-2E2C68926C66}" dt="2024-02-28T14:52:53.398" v="16" actId="20577"/>
      <pc:docMkLst>
        <pc:docMk/>
      </pc:docMkLst>
      <pc:sldChg chg="mod modShow">
        <pc:chgData name="Noelle Chesser" userId="" providerId="" clId="Web-{1DD4E090-13EC-4A4A-B7AB-2E2C68926C66}" dt="2024-02-28T14:49:37.259" v="0"/>
        <pc:sldMkLst>
          <pc:docMk/>
          <pc:sldMk cId="2193638277" sldId="284"/>
        </pc:sldMkLst>
      </pc:sldChg>
      <pc:sldChg chg="mod modShow">
        <pc:chgData name="Noelle Chesser" userId="" providerId="" clId="Web-{1DD4E090-13EC-4A4A-B7AB-2E2C68926C66}" dt="2024-02-28T14:51:22.774" v="1"/>
        <pc:sldMkLst>
          <pc:docMk/>
          <pc:sldMk cId="3464048254" sldId="292"/>
        </pc:sldMkLst>
      </pc:sldChg>
      <pc:sldChg chg="mod modShow">
        <pc:chgData name="Noelle Chesser" userId="" providerId="" clId="Web-{1DD4E090-13EC-4A4A-B7AB-2E2C68926C66}" dt="2024-02-28T14:51:25.430" v="2"/>
        <pc:sldMkLst>
          <pc:docMk/>
          <pc:sldMk cId="2864113197" sldId="293"/>
        </pc:sldMkLst>
      </pc:sldChg>
      <pc:sldChg chg="mod modShow">
        <pc:chgData name="Noelle Chesser" userId="" providerId="" clId="Web-{1DD4E090-13EC-4A4A-B7AB-2E2C68926C66}" dt="2024-02-28T14:51:27.258" v="3"/>
        <pc:sldMkLst>
          <pc:docMk/>
          <pc:sldMk cId="675030774" sldId="294"/>
        </pc:sldMkLst>
      </pc:sldChg>
      <pc:sldChg chg="modSp mod modShow">
        <pc:chgData name="Noelle Chesser" userId="" providerId="" clId="Web-{1DD4E090-13EC-4A4A-B7AB-2E2C68926C66}" dt="2024-02-28T14:52:40.836" v="13" actId="20577"/>
        <pc:sldMkLst>
          <pc:docMk/>
          <pc:sldMk cId="1119546574" sldId="295"/>
        </pc:sldMkLst>
        <pc:spChg chg="mod">
          <ac:chgData name="Noelle Chesser" userId="" providerId="" clId="Web-{1DD4E090-13EC-4A4A-B7AB-2E2C68926C66}" dt="2024-02-28T14:52:40.836" v="13" actId="20577"/>
          <ac:spMkLst>
            <pc:docMk/>
            <pc:sldMk cId="1119546574" sldId="295"/>
            <ac:spMk id="8" creationId="{00000000-0000-0000-0000-000000000000}"/>
          </ac:spMkLst>
        </pc:spChg>
      </pc:sldChg>
      <pc:sldChg chg="modSp mod modShow">
        <pc:chgData name="Noelle Chesser" userId="" providerId="" clId="Web-{1DD4E090-13EC-4A4A-B7AB-2E2C68926C66}" dt="2024-02-28T14:52:53.398" v="16" actId="20577"/>
        <pc:sldMkLst>
          <pc:docMk/>
          <pc:sldMk cId="1064346053" sldId="296"/>
        </pc:sldMkLst>
        <pc:spChg chg="mod">
          <ac:chgData name="Noelle Chesser" userId="" providerId="" clId="Web-{1DD4E090-13EC-4A4A-B7AB-2E2C68926C66}" dt="2024-02-28T14:52:53.398" v="16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 modShow">
        <pc:chgData name="Noelle Chesser" userId="" providerId="" clId="Web-{1DD4E090-13EC-4A4A-B7AB-2E2C68926C66}" dt="2024-02-28T14:51:35.321" v="6"/>
        <pc:sldMkLst>
          <pc:docMk/>
          <pc:sldMk cId="985122248" sldId="297"/>
        </pc:sldMkLst>
      </pc:sldChg>
      <pc:sldChg chg="mod modShow">
        <pc:chgData name="Noelle Chesser" userId="" providerId="" clId="Web-{1DD4E090-13EC-4A4A-B7AB-2E2C68926C66}" dt="2024-02-28T14:51:37.992" v="7"/>
        <pc:sldMkLst>
          <pc:docMk/>
          <pc:sldMk cId="593321207" sldId="298"/>
        </pc:sldMkLst>
      </pc:sldChg>
      <pc:sldChg chg="mod modShow">
        <pc:chgData name="Noelle Chesser" userId="" providerId="" clId="Web-{1DD4E090-13EC-4A4A-B7AB-2E2C68926C66}" dt="2024-02-28T14:51:42.524" v="8"/>
        <pc:sldMkLst>
          <pc:docMk/>
          <pc:sldMk cId="3117663261" sldId="300"/>
        </pc:sldMkLst>
      </pc:sldChg>
      <pc:sldChg chg="mod modShow">
        <pc:chgData name="Noelle Chesser" userId="" providerId="" clId="Web-{1DD4E090-13EC-4A4A-B7AB-2E2C68926C66}" dt="2024-02-28T14:51:44.711" v="9"/>
        <pc:sldMkLst>
          <pc:docMk/>
          <pc:sldMk cId="3677428305" sldId="302"/>
        </pc:sldMkLst>
      </pc:sldChg>
    </pc:docChg>
  </pc:docChgLst>
  <pc:docChgLst>
    <pc:chgData name="Callie Jackson" userId="+O8KlPIBEUDVK7U+3rlGZlw1yPGPMHSbQ1+Getz9xy4=" providerId="None" clId="Web-{DCE0EC2F-DF19-4730-A257-DB79F7CC974F}"/>
    <pc:docChg chg="modSld">
      <pc:chgData name="Callie Jackson" userId="+O8KlPIBEUDVK7U+3rlGZlw1yPGPMHSbQ1+Getz9xy4=" providerId="None" clId="Web-{DCE0EC2F-DF19-4730-A257-DB79F7CC974F}" dt="2025-04-07T20:54:04.056" v="18" actId="1076"/>
      <pc:docMkLst>
        <pc:docMk/>
      </pc:docMkLst>
      <pc:sldChg chg="addSp modSp">
        <pc:chgData name="Callie Jackson" userId="+O8KlPIBEUDVK7U+3rlGZlw1yPGPMHSbQ1+Getz9xy4=" providerId="None" clId="Web-{DCE0EC2F-DF19-4730-A257-DB79F7CC974F}" dt="2025-04-07T20:54:04.056" v="18" actId="1076"/>
        <pc:sldMkLst>
          <pc:docMk/>
          <pc:sldMk cId="3721238482" sldId="401"/>
        </pc:sldMkLst>
        <pc:spChg chg="mod">
          <ac:chgData name="Callie Jackson" userId="+O8KlPIBEUDVK7U+3rlGZlw1yPGPMHSbQ1+Getz9xy4=" providerId="None" clId="Web-{DCE0EC2F-DF19-4730-A257-DB79F7CC974F}" dt="2025-04-07T20:54:04.056" v="18" actId="1076"/>
          <ac:spMkLst>
            <pc:docMk/>
            <pc:sldMk cId="3721238482" sldId="401"/>
            <ac:spMk id="9" creationId="{0A1D2298-551C-E016-F052-87989140E1E6}"/>
          </ac:spMkLst>
        </pc:spChg>
        <pc:picChg chg="add mod">
          <ac:chgData name="Callie Jackson" userId="+O8KlPIBEUDVK7U+3rlGZlw1yPGPMHSbQ1+Getz9xy4=" providerId="None" clId="Web-{DCE0EC2F-DF19-4730-A257-DB79F7CC974F}" dt="2025-04-07T20:53:12.337" v="9" actId="14100"/>
          <ac:picMkLst>
            <pc:docMk/>
            <pc:sldMk cId="3721238482" sldId="401"/>
            <ac:picMk id="12" creationId="{D13656D2-3E41-BE2A-6CA0-0B1A6AE317A1}"/>
          </ac:picMkLst>
        </pc:picChg>
      </pc:sldChg>
    </pc:docChg>
  </pc:docChgLst>
  <pc:docChgLst>
    <pc:chgData name="Sarah Holmes" clId="Web-{D9347718-7CCB-4C62-8B55-51DEB96F580E}"/>
    <pc:docChg chg="modSld">
      <pc:chgData name="Sarah Holmes" userId="" providerId="" clId="Web-{D9347718-7CCB-4C62-8B55-51DEB96F580E}" dt="2023-12-07T14:11:23.038" v="6"/>
      <pc:docMkLst>
        <pc:docMk/>
      </pc:docMkLst>
      <pc:sldChg chg="modSp">
        <pc:chgData name="Sarah Holmes" userId="" providerId="" clId="Web-{D9347718-7CCB-4C62-8B55-51DEB96F580E}" dt="2023-12-07T14:10:52.052" v="2" actId="1076"/>
        <pc:sldMkLst>
          <pc:docMk/>
          <pc:sldMk cId="3509203343" sldId="313"/>
        </pc:sldMkLst>
        <pc:spChg chg="mod">
          <ac:chgData name="Sarah Holmes" userId="" providerId="" clId="Web-{D9347718-7CCB-4C62-8B55-51DEB96F580E}" dt="2023-12-07T14:10:35.348" v="1" actId="1076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Sarah Holmes" userId="" providerId="" clId="Web-{D9347718-7CCB-4C62-8B55-51DEB96F580E}" dt="2023-12-07T14:10:52.052" v="2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Sarah Holmes" userId="" providerId="" clId="Web-{D9347718-7CCB-4C62-8B55-51DEB96F580E}" dt="2023-12-07T14:10:28.989" v="0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Sarah Holmes" userId="" providerId="" clId="Web-{D9347718-7CCB-4C62-8B55-51DEB96F580E}" dt="2023-12-07T14:11:23.038" v="6"/>
        <pc:sldMkLst>
          <pc:docMk/>
          <pc:sldMk cId="2942466248" sldId="316"/>
        </pc:sldMkLst>
        <pc:grpChg chg="mod">
          <ac:chgData name="Sarah Holmes" userId="" providerId="" clId="Web-{D9347718-7CCB-4C62-8B55-51DEB96F580E}" dt="2023-12-07T14:11:14.225" v="4" actId="14100"/>
          <ac:grpSpMkLst>
            <pc:docMk/>
            <pc:sldMk cId="2942466248" sldId="316"/>
            <ac:grpSpMk id="8" creationId="{00000000-0000-0000-0000-000000000000}"/>
          </ac:grpSpMkLst>
        </pc:grpChg>
        <pc:grpChg chg="mod">
          <ac:chgData name="Sarah Holmes" userId="" providerId="" clId="Web-{D9347718-7CCB-4C62-8B55-51DEB96F580E}" dt="2023-12-07T14:11:11.475" v="3" actId="14100"/>
          <ac:grpSpMkLst>
            <pc:docMk/>
            <pc:sldMk cId="2942466248" sldId="316"/>
            <ac:grpSpMk id="11" creationId="{00000000-0000-0000-0000-000000000000}"/>
          </ac:grpSpMkLst>
        </pc:grpChg>
        <pc:grpChg chg="mod">
          <ac:chgData name="Sarah Holmes" userId="" providerId="" clId="Web-{D9347718-7CCB-4C62-8B55-51DEB96F580E}" dt="2023-12-07T14:11:16.913" v="5" actId="14100"/>
          <ac:grpSpMkLst>
            <pc:docMk/>
            <pc:sldMk cId="2942466248" sldId="316"/>
            <ac:grpSpMk id="14" creationId="{00000000-0000-0000-0000-000000000000}"/>
          </ac:grpSpMkLst>
        </pc:grpChg>
        <pc:picChg chg="ord">
          <ac:chgData name="Sarah Holmes" userId="" providerId="" clId="Web-{D9347718-7CCB-4C62-8B55-51DEB96F580E}" dt="2023-12-07T14:11:23.038" v="6"/>
          <ac:picMkLst>
            <pc:docMk/>
            <pc:sldMk cId="2942466248" sldId="316"/>
            <ac:picMk id="6" creationId="{00000000-0000-0000-0000-000000000000}"/>
          </ac:picMkLst>
        </pc:picChg>
      </pc:sldChg>
    </pc:docChg>
  </pc:docChgLst>
  <pc:docChgLst>
    <pc:chgData name="Katie Swain" userId="DMf8lnBSlbQ5KcBgKOx4fKHd+jQsdeC1Nkw0TIf25UQ=" providerId="None" clId="Web-{456B8B4E-E6AA-4494-BF9D-CBB1CD96A066}"/>
    <pc:docChg chg="modSld">
      <pc:chgData name="Katie Swain" userId="DMf8lnBSlbQ5KcBgKOx4fKHd+jQsdeC1Nkw0TIf25UQ=" providerId="None" clId="Web-{456B8B4E-E6AA-4494-BF9D-CBB1CD96A066}" dt="2025-05-07T20:09:32.428" v="3"/>
      <pc:docMkLst>
        <pc:docMk/>
      </pc:docMkLst>
      <pc:sldChg chg="addSp delSp modSp">
        <pc:chgData name="Katie Swain" userId="DMf8lnBSlbQ5KcBgKOx4fKHd+jQsdeC1Nkw0TIf25UQ=" providerId="None" clId="Web-{456B8B4E-E6AA-4494-BF9D-CBB1CD96A066}" dt="2025-05-07T20:09:32.428" v="3"/>
        <pc:sldMkLst>
          <pc:docMk/>
          <pc:sldMk cId="2132119824" sldId="311"/>
        </pc:sldMkLst>
        <pc:picChg chg="add del mod">
          <ac:chgData name="Katie Swain" userId="DMf8lnBSlbQ5KcBgKOx4fKHd+jQsdeC1Nkw0TIf25UQ=" providerId="None" clId="Web-{456B8B4E-E6AA-4494-BF9D-CBB1CD96A066}" dt="2025-05-07T20:09:32.428" v="3"/>
          <ac:picMkLst>
            <pc:docMk/>
            <pc:sldMk cId="2132119824" sldId="311"/>
            <ac:picMk id="11" creationId="{8613CBB0-72DE-1A7B-8EEA-1E9A24CDB524}"/>
          </ac:picMkLst>
        </pc:picChg>
      </pc:sldChg>
    </pc:docChg>
  </pc:docChgLst>
  <pc:docChgLst>
    <pc:chgData name="Callie Jackson" userId="+O8KlPIBEUDVK7U+3rlGZlw1yPGPMHSbQ1+Getz9xy4=" providerId="None" clId="Web-{692BD0F3-B6F0-4253-8796-5D6E14B03C6D}"/>
    <pc:docChg chg="delSld modSld">
      <pc:chgData name="Callie Jackson" userId="+O8KlPIBEUDVK7U+3rlGZlw1yPGPMHSbQ1+Getz9xy4=" providerId="None" clId="Web-{692BD0F3-B6F0-4253-8796-5D6E14B03C6D}" dt="2025-04-04T19:39:34.808" v="8" actId="1076"/>
      <pc:docMkLst>
        <pc:docMk/>
      </pc:docMkLst>
      <pc:sldChg chg="addSp modSp">
        <pc:chgData name="Callie Jackson" userId="+O8KlPIBEUDVK7U+3rlGZlw1yPGPMHSbQ1+Getz9xy4=" providerId="None" clId="Web-{692BD0F3-B6F0-4253-8796-5D6E14B03C6D}" dt="2025-04-04T19:39:34.808" v="8" actId="1076"/>
        <pc:sldMkLst>
          <pc:docMk/>
          <pc:sldMk cId="1731179631" sldId="299"/>
        </pc:sldMkLst>
        <pc:spChg chg="add mod">
          <ac:chgData name="Callie Jackson" userId="+O8KlPIBEUDVK7U+3rlGZlw1yPGPMHSbQ1+Getz9xy4=" providerId="None" clId="Web-{692BD0F3-B6F0-4253-8796-5D6E14B03C6D}" dt="2025-04-04T19:39:34.808" v="8" actId="1076"/>
          <ac:spMkLst>
            <pc:docMk/>
            <pc:sldMk cId="1731179631" sldId="299"/>
            <ac:spMk id="9" creationId="{F9C0AD3B-BAC9-00CC-08CC-6319E05AA8F6}"/>
          </ac:spMkLst>
        </pc:spChg>
        <pc:picChg chg="add mod">
          <ac:chgData name="Callie Jackson" userId="+O8KlPIBEUDVK7U+3rlGZlw1yPGPMHSbQ1+Getz9xy4=" providerId="None" clId="Web-{692BD0F3-B6F0-4253-8796-5D6E14B03C6D}" dt="2025-04-04T19:38:47.949" v="2" actId="14100"/>
          <ac:picMkLst>
            <pc:docMk/>
            <pc:sldMk cId="1731179631" sldId="299"/>
            <ac:picMk id="8" creationId="{42D3B64F-90EB-B0C9-C173-BF7CFB2B4B54}"/>
          </ac:picMkLst>
        </pc:picChg>
      </pc:sldChg>
      <pc:sldChg chg="del">
        <pc:chgData name="Callie Jackson" userId="+O8KlPIBEUDVK7U+3rlGZlw1yPGPMHSbQ1+Getz9xy4=" providerId="None" clId="Web-{692BD0F3-B6F0-4253-8796-5D6E14B03C6D}" dt="2025-04-04T19:35:58.183" v="0"/>
        <pc:sldMkLst>
          <pc:docMk/>
          <pc:sldMk cId="2436902812" sldId="301"/>
        </pc:sldMkLst>
      </pc:sldChg>
    </pc:docChg>
  </pc:docChgLst>
  <pc:docChgLst>
    <pc:chgData name="Noelle Chesser" clId="Web-{AFF1B17C-8B3C-4AB3-B426-333BD59B5051}"/>
    <pc:docChg chg="modSld">
      <pc:chgData name="Noelle Chesser" userId="" providerId="" clId="Web-{AFF1B17C-8B3C-4AB3-B426-333BD59B5051}" dt="2024-05-02T19:39:34.841" v="17" actId="1076"/>
      <pc:docMkLst>
        <pc:docMk/>
      </pc:docMkLst>
      <pc:sldChg chg="addSp delSp modSp">
        <pc:chgData name="Noelle Chesser" userId="" providerId="" clId="Web-{AFF1B17C-8B3C-4AB3-B426-333BD59B5051}" dt="2024-05-02T19:39:34.841" v="17" actId="1076"/>
        <pc:sldMkLst>
          <pc:docMk/>
          <pc:sldMk cId="2531740960" sldId="288"/>
        </pc:sldMkLst>
        <pc:picChg chg="del">
          <ac:chgData name="Noelle Chesser" userId="" providerId="" clId="Web-{AFF1B17C-8B3C-4AB3-B426-333BD59B5051}" dt="2024-05-02T19:37:18.398" v="0"/>
          <ac:picMkLst>
            <pc:docMk/>
            <pc:sldMk cId="2531740960" sldId="288"/>
            <ac:picMk id="12" creationId="{95A89558-C5AC-FE39-806E-4280271EFA7B}"/>
          </ac:picMkLst>
        </pc:picChg>
        <pc:picChg chg="del">
          <ac:chgData name="Noelle Chesser" userId="" providerId="" clId="Web-{AFF1B17C-8B3C-4AB3-B426-333BD59B5051}" dt="2024-05-02T19:39:12.996" v="7"/>
          <ac:picMkLst>
            <pc:docMk/>
            <pc:sldMk cId="2531740960" sldId="288"/>
            <ac:picMk id="13" creationId="{0A615846-3965-7359-499D-52B1048FFD09}"/>
          </ac:picMkLst>
        </pc:picChg>
        <pc:picChg chg="add mod">
          <ac:chgData name="Noelle Chesser" userId="" providerId="" clId="Web-{AFF1B17C-8B3C-4AB3-B426-333BD59B5051}" dt="2024-05-02T19:39:31.794" v="16" actId="1076"/>
          <ac:picMkLst>
            <pc:docMk/>
            <pc:sldMk cId="2531740960" sldId="288"/>
            <ac:picMk id="23" creationId="{F99072B9-7FD8-35C8-7379-1D49F6B0AB60}"/>
          </ac:picMkLst>
        </pc:picChg>
        <pc:picChg chg="add del mod">
          <ac:chgData name="Noelle Chesser" userId="" providerId="" clId="Web-{AFF1B17C-8B3C-4AB3-B426-333BD59B5051}" dt="2024-05-02T19:39:21.778" v="13"/>
          <ac:picMkLst>
            <pc:docMk/>
            <pc:sldMk cId="2531740960" sldId="288"/>
            <ac:picMk id="24" creationId="{AA2AA8DA-D4FD-3601-E86C-82BA54C91503}"/>
          </ac:picMkLst>
        </pc:picChg>
        <pc:picChg chg="add del mod">
          <ac:chgData name="Noelle Chesser" userId="" providerId="" clId="Web-{AFF1B17C-8B3C-4AB3-B426-333BD59B5051}" dt="2024-05-02T19:39:21.778" v="12"/>
          <ac:picMkLst>
            <pc:docMk/>
            <pc:sldMk cId="2531740960" sldId="288"/>
            <ac:picMk id="25" creationId="{84882CDB-3A86-138E-8B12-06646644F3CA}"/>
          </ac:picMkLst>
        </pc:picChg>
        <pc:picChg chg="add mod">
          <ac:chgData name="Noelle Chesser" userId="" providerId="" clId="Web-{AFF1B17C-8B3C-4AB3-B426-333BD59B5051}" dt="2024-05-02T19:39:34.841" v="17" actId="1076"/>
          <ac:picMkLst>
            <pc:docMk/>
            <pc:sldMk cId="2531740960" sldId="288"/>
            <ac:picMk id="27" creationId="{2AFB3188-BB6A-ECEC-8488-7C09046ED2C8}"/>
          </ac:picMkLst>
        </pc:picChg>
      </pc:sldChg>
    </pc:docChg>
  </pc:docChgLst>
  <pc:docChgLst>
    <pc:chgData name="Maddie DeBucce" clId="Web-{E90899E4-B433-41A7-A8AD-C33A73B2B0C9}"/>
    <pc:docChg chg="modSld sldOrd">
      <pc:chgData name="Maddie DeBucce" userId="" providerId="" clId="Web-{E90899E4-B433-41A7-A8AD-C33A73B2B0C9}" dt="2024-04-22T15:44:43.052" v="1"/>
      <pc:docMkLst>
        <pc:docMk/>
      </pc:docMkLst>
      <pc:sldChg chg="ord">
        <pc:chgData name="Maddie DeBucce" userId="" providerId="" clId="Web-{E90899E4-B433-41A7-A8AD-C33A73B2B0C9}" dt="2024-04-22T15:44:43.052" v="1"/>
        <pc:sldMkLst>
          <pc:docMk/>
          <pc:sldMk cId="3464048254" sldId="292"/>
        </pc:sldMkLst>
      </pc:sldChg>
      <pc:sldChg chg="modSp">
        <pc:chgData name="Maddie DeBucce" userId="" providerId="" clId="Web-{E90899E4-B433-41A7-A8AD-C33A73B2B0C9}" dt="2024-04-22T15:44:39.349" v="0" actId="20577"/>
        <pc:sldMkLst>
          <pc:docMk/>
          <pc:sldMk cId="2864113197" sldId="293"/>
        </pc:sldMkLst>
        <pc:spChg chg="mod">
          <ac:chgData name="Maddie DeBucce" userId="" providerId="" clId="Web-{E90899E4-B433-41A7-A8AD-C33A73B2B0C9}" dt="2024-04-22T15:44:39.349" v="0" actId="20577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Maddie DeBucce" clId="Web-{3C2FB685-A7F7-447F-B932-E9515C1F1716}"/>
    <pc:docChg chg="modSld">
      <pc:chgData name="Maddie DeBucce" userId="" providerId="" clId="Web-{3C2FB685-A7F7-447F-B932-E9515C1F1716}" dt="2024-04-10T21:36:19.182" v="4" actId="1076"/>
      <pc:docMkLst>
        <pc:docMk/>
      </pc:docMkLst>
      <pc:sldChg chg="modSp">
        <pc:chgData name="Maddie DeBucce" userId="" providerId="" clId="Web-{3C2FB685-A7F7-447F-B932-E9515C1F1716}" dt="2024-04-10T21:36:19.182" v="4" actId="1076"/>
        <pc:sldMkLst>
          <pc:docMk/>
          <pc:sldMk cId="4018881651" sldId="303"/>
        </pc:sldMkLst>
        <pc:spChg chg="mod">
          <ac:chgData name="Maddie DeBucce" userId="" providerId="" clId="Web-{3C2FB685-A7F7-447F-B932-E9515C1F1716}" dt="2024-04-10T21:36:19.182" v="4" actId="1076"/>
          <ac:spMkLst>
            <pc:docMk/>
            <pc:sldMk cId="4018881651" sldId="303"/>
            <ac:spMk id="9" creationId="{00000000-0000-0000-0000-000000000000}"/>
          </ac:spMkLst>
        </pc:spChg>
      </pc:sldChg>
    </pc:docChg>
  </pc:docChgLst>
  <pc:docChgLst>
    <pc:chgData name="Callie Jackson" userId="+O8KlPIBEUDVK7U+3rlGZlw1yPGPMHSbQ1+Getz9xy4=" providerId="None" clId="Web-{D6CA14B3-D0CF-4414-AE46-DCBFC0C52277}"/>
    <pc:docChg chg="delSld">
      <pc:chgData name="Callie Jackson" userId="+O8KlPIBEUDVK7U+3rlGZlw1yPGPMHSbQ1+Getz9xy4=" providerId="None" clId="Web-{D6CA14B3-D0CF-4414-AE46-DCBFC0C52277}" dt="2025-04-09T19:34:30.495" v="0"/>
      <pc:docMkLst>
        <pc:docMk/>
      </pc:docMkLst>
      <pc:sldChg chg="del">
        <pc:chgData name="Callie Jackson" userId="+O8KlPIBEUDVK7U+3rlGZlw1yPGPMHSbQ1+Getz9xy4=" providerId="None" clId="Web-{D6CA14B3-D0CF-4414-AE46-DCBFC0C52277}" dt="2025-04-09T19:34:30.495" v="0"/>
        <pc:sldMkLst>
          <pc:docMk/>
          <pc:sldMk cId="2193638277" sldId="284"/>
        </pc:sldMkLst>
      </pc:sldChg>
    </pc:docChg>
  </pc:docChgLst>
  <pc:docChgLst>
    <pc:chgData name="Noelle Chesser" clId="Web-{89050976-D884-4002-98C3-6C163F93B9B0}"/>
    <pc:docChg chg="modSld">
      <pc:chgData name="Noelle Chesser" userId="" providerId="" clId="Web-{89050976-D884-4002-98C3-6C163F93B9B0}" dt="2024-04-18T19:50:06.819" v="41" actId="20577"/>
      <pc:docMkLst>
        <pc:docMk/>
      </pc:docMkLst>
      <pc:sldChg chg="modSp">
        <pc:chgData name="Noelle Chesser" userId="" providerId="" clId="Web-{89050976-D884-4002-98C3-6C163F93B9B0}" dt="2024-04-18T19:40:54.363" v="18" actId="1076"/>
        <pc:sldMkLst>
          <pc:docMk/>
          <pc:sldMk cId="2864113197" sldId="293"/>
        </pc:sldMkLst>
        <pc:spChg chg="mod">
          <ac:chgData name="Noelle Chesser" userId="" providerId="" clId="Web-{89050976-D884-4002-98C3-6C163F93B9B0}" dt="2024-04-18T19:40:11.627" v="13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0:54.363" v="18" actId="1076"/>
          <ac:spMkLst>
            <pc:docMk/>
            <pc:sldMk cId="2864113197" sldId="293"/>
            <ac:spMk id="12" creationId="{00000000-0000-0000-0000-000000000000}"/>
          </ac:spMkLst>
        </pc:spChg>
        <pc:picChg chg="mod modCrop">
          <ac:chgData name="Noelle Chesser" userId="" providerId="" clId="Web-{89050976-D884-4002-98C3-6C163F93B9B0}" dt="2024-04-18T19:40:42.753" v="17" actId="1076"/>
          <ac:picMkLst>
            <pc:docMk/>
            <pc:sldMk cId="2864113197" sldId="293"/>
            <ac:picMk id="13" creationId="{297B460D-E67E-9D4A-ABE7-594670541A0E}"/>
          </ac:picMkLst>
        </pc:picChg>
      </pc:sldChg>
      <pc:sldChg chg="modSp">
        <pc:chgData name="Noelle Chesser" userId="" providerId="" clId="Web-{89050976-D884-4002-98C3-6C163F93B9B0}" dt="2024-04-18T19:42:40.398" v="20" actId="1076"/>
        <pc:sldMkLst>
          <pc:docMk/>
          <pc:sldMk cId="1731179631" sldId="299"/>
        </pc:sldMkLst>
        <pc:spChg chg="mod">
          <ac:chgData name="Noelle Chesser" userId="" providerId="" clId="Web-{89050976-D884-4002-98C3-6C163F93B9B0}" dt="2024-04-18T19:42:40.398" v="20" actId="1076"/>
          <ac:spMkLst>
            <pc:docMk/>
            <pc:sldMk cId="1731179631" sldId="299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2:33.069" v="19" actId="14100"/>
          <ac:spMkLst>
            <pc:docMk/>
            <pc:sldMk cId="1731179631" sldId="299"/>
            <ac:spMk id="29" creationId="{F0FB3B3B-B6C2-E22F-B29F-DC2E66F079BF}"/>
          </ac:spMkLst>
        </pc:spChg>
      </pc:sldChg>
      <pc:sldChg chg="modSp">
        <pc:chgData name="Noelle Chesser" userId="" providerId="" clId="Web-{89050976-D884-4002-98C3-6C163F93B9B0}" dt="2024-04-18T19:50:06.819" v="41" actId="20577"/>
        <pc:sldMkLst>
          <pc:docMk/>
          <pc:sldMk cId="3677428305" sldId="302"/>
        </pc:sldMkLst>
        <pc:spChg chg="mod">
          <ac:chgData name="Noelle Chesser" userId="" providerId="" clId="Web-{89050976-D884-4002-98C3-6C163F93B9B0}" dt="2024-04-18T19:47:24.486" v="35" actId="20577"/>
          <ac:spMkLst>
            <pc:docMk/>
            <pc:sldMk cId="3677428305" sldId="302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50:06.819" v="41" actId="20577"/>
          <ac:spMkLst>
            <pc:docMk/>
            <pc:sldMk cId="3677428305" sldId="302"/>
            <ac:spMk id="17" creationId="{539991B3-15A7-6E94-4BD9-B60DA97A0786}"/>
          </ac:spMkLst>
        </pc:spChg>
      </pc:sldChg>
    </pc:docChg>
  </pc:docChgLst>
  <pc:docChgLst>
    <pc:chgData name="Callie Jackson" userId="+O8KlPIBEUDVK7U+3rlGZlw1yPGPMHSbQ1+Getz9xy4=" providerId="None" clId="Web-{2EAC31CC-3448-430B-B6BD-D808D920BFB1}"/>
    <pc:docChg chg="modSld">
      <pc:chgData name="Callie Jackson" userId="+O8KlPIBEUDVK7U+3rlGZlw1yPGPMHSbQ1+Getz9xy4=" providerId="None" clId="Web-{2EAC31CC-3448-430B-B6BD-D808D920BFB1}" dt="2025-02-18T16:09:09.233" v="1" actId="20577"/>
      <pc:docMkLst>
        <pc:docMk/>
      </pc:docMkLst>
      <pc:sldChg chg="modSp">
        <pc:chgData name="Callie Jackson" userId="+O8KlPIBEUDVK7U+3rlGZlw1yPGPMHSbQ1+Getz9xy4=" providerId="None" clId="Web-{2EAC31CC-3448-430B-B6BD-D808D920BFB1}" dt="2025-02-18T16:09:09.233" v="1" actId="20577"/>
        <pc:sldMkLst>
          <pc:docMk/>
          <pc:sldMk cId="675030774" sldId="294"/>
        </pc:sldMkLst>
        <pc:spChg chg="mod">
          <ac:chgData name="Callie Jackson" userId="+O8KlPIBEUDVK7U+3rlGZlw1yPGPMHSbQ1+Getz9xy4=" providerId="None" clId="Web-{2EAC31CC-3448-430B-B6BD-D808D920BFB1}" dt="2025-02-18T16:09:09.233" v="1" actId="20577"/>
          <ac:spMkLst>
            <pc:docMk/>
            <pc:sldMk cId="675030774" sldId="294"/>
            <ac:spMk id="8" creationId="{00000000-0000-0000-0000-000000000000}"/>
          </ac:spMkLst>
        </pc:spChg>
      </pc:sldChg>
    </pc:docChg>
  </pc:docChgLst>
  <pc:docChgLst>
    <pc:chgData name="Maddie DeBucce" clId="Web-{E51BD93A-76DC-469D-9B58-13D88343431D}"/>
    <pc:docChg chg="modSld">
      <pc:chgData name="Maddie DeBucce" userId="" providerId="" clId="Web-{E51BD93A-76DC-469D-9B58-13D88343431D}" dt="2024-04-10T21:56:17.465" v="205" actId="1076"/>
      <pc:docMkLst>
        <pc:docMk/>
      </pc:docMkLst>
      <pc:sldChg chg="modSp">
        <pc:chgData name="Maddie DeBucce" userId="" providerId="" clId="Web-{E51BD93A-76DC-469D-9B58-13D88343431D}" dt="2024-04-10T21:48:37.888" v="3" actId="1076"/>
        <pc:sldMkLst>
          <pc:docMk/>
          <pc:sldMk cId="3677428305" sldId="302"/>
        </pc:sldMkLst>
        <pc:spChg chg="mod">
          <ac:chgData name="Maddie DeBucce" userId="" providerId="" clId="Web-{E51BD93A-76DC-469D-9B58-13D88343431D}" dt="2024-04-10T21:48:37.888" v="3" actId="1076"/>
          <ac:spMkLst>
            <pc:docMk/>
            <pc:sldMk cId="3677428305" sldId="302"/>
            <ac:spMk id="12" creationId="{00000000-0000-0000-0000-000000000000}"/>
          </ac:spMkLst>
        </pc:spChg>
      </pc:sldChg>
      <pc:sldChg chg="addSp delSp modSp">
        <pc:chgData name="Maddie DeBucce" userId="" providerId="" clId="Web-{E51BD93A-76DC-469D-9B58-13D88343431D}" dt="2024-04-10T21:56:17.465" v="205" actId="1076"/>
        <pc:sldMkLst>
          <pc:docMk/>
          <pc:sldMk cId="4018881651" sldId="303"/>
        </pc:sldMkLst>
        <pc:spChg chg="mod">
          <ac:chgData name="Maddie DeBucce" userId="" providerId="" clId="Web-{E51BD93A-76DC-469D-9B58-13D88343431D}" dt="2024-04-10T21:52:30.458" v="8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E51BD93A-76DC-469D-9B58-13D88343431D}" dt="2024-04-10T21:53:18.679" v="106" actId="1076"/>
          <ac:spMkLst>
            <pc:docMk/>
            <pc:sldMk cId="4018881651" sldId="303"/>
            <ac:spMk id="13" creationId="{444EE013-C124-9517-FC78-A1E991564D23}"/>
          </ac:spMkLst>
        </pc:spChg>
        <pc:spChg chg="mod">
          <ac:chgData name="Maddie DeBucce" userId="" providerId="" clId="Web-{E51BD93A-76DC-469D-9B58-13D88343431D}" dt="2024-04-10T21:53:23.757" v="107" actId="1076"/>
          <ac:spMkLst>
            <pc:docMk/>
            <pc:sldMk cId="4018881651" sldId="303"/>
            <ac:spMk id="15" creationId="{2B47A686-A23E-3656-0D73-E2626258CEB6}"/>
          </ac:spMkLst>
        </pc:spChg>
        <pc:spChg chg="add del mod">
          <ac:chgData name="Maddie DeBucce" userId="" providerId="" clId="Web-{E51BD93A-76DC-469D-9B58-13D88343431D}" dt="2024-04-10T21:52:00.332" v="74"/>
          <ac:spMkLst>
            <pc:docMk/>
            <pc:sldMk cId="4018881651" sldId="303"/>
            <ac:spMk id="16" creationId="{EDCB13CF-5E25-8B43-F9F2-45C3B70BB0D4}"/>
          </ac:spMkLst>
        </pc:spChg>
        <pc:spChg chg="add mod">
          <ac:chgData name="Maddie DeBucce" userId="" providerId="" clId="Web-{E51BD93A-76DC-469D-9B58-13D88343431D}" dt="2024-04-10T21:56:17.465" v="205" actId="1076"/>
          <ac:spMkLst>
            <pc:docMk/>
            <pc:sldMk cId="4018881651" sldId="303"/>
            <ac:spMk id="17" creationId="{55ACF568-9CFE-9C0F-9A8E-501C422F2536}"/>
          </ac:spMkLst>
        </pc:spChg>
        <pc:spChg chg="add mod ord">
          <ac:chgData name="Maddie DeBucce" userId="" providerId="" clId="Web-{E51BD93A-76DC-469D-9B58-13D88343431D}" dt="2024-04-10T21:56:11.403" v="204" actId="14100"/>
          <ac:spMkLst>
            <pc:docMk/>
            <pc:sldMk cId="4018881651" sldId="303"/>
            <ac:spMk id="18" creationId="{4B73838F-EAC4-A9A5-F6CD-F106712769B7}"/>
          </ac:spMkLst>
        </pc:spChg>
        <pc:grpChg chg="mod">
          <ac:chgData name="Maddie DeBucce" userId="" providerId="" clId="Web-{E51BD93A-76DC-469D-9B58-13D88343431D}" dt="2024-04-10T21:49:52.828" v="36" actId="1076"/>
          <ac:grpSpMkLst>
            <pc:docMk/>
            <pc:sldMk cId="4018881651" sldId="303"/>
            <ac:grpSpMk id="2" creationId="{00000000-0000-0000-0000-000000000000}"/>
          </ac:grpSpMkLst>
        </pc:grpChg>
      </pc:sldChg>
    </pc:docChg>
  </pc:docChgLst>
  <pc:docChgLst>
    <pc:chgData name="Maddie DeBucce" userId="drEqb5TG3ELibW1Y2qyUqNKzNpWov0Z0hEIDXbmsmHw=" providerId="None" clId="Web-{F8DBCE5B-1425-4BD5-8489-3A23E466A492}"/>
    <pc:docChg chg="modSld sldOrd">
      <pc:chgData name="Maddie DeBucce" userId="drEqb5TG3ELibW1Y2qyUqNKzNpWov0Z0hEIDXbmsmHw=" providerId="None" clId="Web-{F8DBCE5B-1425-4BD5-8489-3A23E466A492}" dt="2025-04-04T16:48:07.511" v="144" actId="1076"/>
      <pc:docMkLst>
        <pc:docMk/>
      </pc:docMkLst>
      <pc:sldChg chg="modSp">
        <pc:chgData name="Maddie DeBucce" userId="drEqb5TG3ELibW1Y2qyUqNKzNpWov0Z0hEIDXbmsmHw=" providerId="None" clId="Web-{F8DBCE5B-1425-4BD5-8489-3A23E466A492}" dt="2025-04-04T16:41:07.729" v="9" actId="20577"/>
        <pc:sldMkLst>
          <pc:docMk/>
          <pc:sldMk cId="3198635298" sldId="286"/>
        </pc:sldMkLst>
        <pc:spChg chg="mod">
          <ac:chgData name="Maddie DeBucce" userId="drEqb5TG3ELibW1Y2qyUqNKzNpWov0Z0hEIDXbmsmHw=" providerId="None" clId="Web-{F8DBCE5B-1425-4BD5-8489-3A23E466A492}" dt="2025-04-04T16:41:07.729" v="9" actId="20577"/>
          <ac:spMkLst>
            <pc:docMk/>
            <pc:sldMk cId="3198635298" sldId="286"/>
            <ac:spMk id="8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3:24.683" v="32" actId="20577"/>
        <pc:sldMkLst>
          <pc:docMk/>
          <pc:sldMk cId="2864113197" sldId="293"/>
        </pc:sldMkLst>
        <pc:spChg chg="mod">
          <ac:chgData name="Maddie DeBucce" userId="drEqb5TG3ELibW1Y2qyUqNKzNpWov0Z0hEIDXbmsmHw=" providerId="None" clId="Web-{F8DBCE5B-1425-4BD5-8489-3A23E466A492}" dt="2025-04-04T16:43:24.683" v="32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Maddie DeBucce" userId="drEqb5TG3ELibW1Y2qyUqNKzNpWov0Z0hEIDXbmsmHw=" providerId="None" clId="Web-{F8DBCE5B-1425-4BD5-8489-3A23E466A492}" dt="2025-04-04T16:43:03.855" v="30" actId="20577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4:05.495" v="33" actId="20577"/>
        <pc:sldMkLst>
          <pc:docMk/>
          <pc:sldMk cId="675030774" sldId="294"/>
        </pc:sldMkLst>
        <pc:spChg chg="mod">
          <ac:chgData name="Maddie DeBucce" userId="drEqb5TG3ELibW1Y2qyUqNKzNpWov0Z0hEIDXbmsmHw=" providerId="None" clId="Web-{F8DBCE5B-1425-4BD5-8489-3A23E466A492}" dt="2025-04-04T16:44:05.495" v="33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modSp ord">
        <pc:chgData name="Maddie DeBucce" userId="drEqb5TG3ELibW1Y2qyUqNKzNpWov0Z0hEIDXbmsmHw=" providerId="None" clId="Web-{F8DBCE5B-1425-4BD5-8489-3A23E466A492}" dt="2025-04-04T16:48:07.511" v="144" actId="1076"/>
        <pc:sldMkLst>
          <pc:docMk/>
          <pc:sldMk cId="1119546574" sldId="295"/>
        </pc:sldMkLst>
        <pc:spChg chg="mod">
          <ac:chgData name="Maddie DeBucce" userId="drEqb5TG3ELibW1Y2qyUqNKzNpWov0Z0hEIDXbmsmHw=" providerId="None" clId="Web-{F8DBCE5B-1425-4BD5-8489-3A23E466A492}" dt="2025-04-04T16:48:07.511" v="144" actId="1076"/>
          <ac:spMkLst>
            <pc:docMk/>
            <pc:sldMk cId="1119546574" sldId="295"/>
            <ac:spMk id="8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7:58.214" v="143" actId="20577"/>
        <pc:sldMkLst>
          <pc:docMk/>
          <pc:sldMk cId="1064346053" sldId="296"/>
        </pc:sldMkLst>
        <pc:spChg chg="mod">
          <ac:chgData name="Maddie DeBucce" userId="drEqb5TG3ELibW1Y2qyUqNKzNpWov0Z0hEIDXbmsmHw=" providerId="None" clId="Web-{F8DBCE5B-1425-4BD5-8489-3A23E466A492}" dt="2025-04-04T16:47:58.214" v="143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 modShow">
        <pc:chgData name="Maddie DeBucce" userId="drEqb5TG3ELibW1Y2qyUqNKzNpWov0Z0hEIDXbmsmHw=" providerId="None" clId="Web-{F8DBCE5B-1425-4BD5-8489-3A23E466A492}" dt="2025-04-04T16:40:57.979" v="0"/>
        <pc:sldMkLst>
          <pc:docMk/>
          <pc:sldMk cId="2436902812" sldId="301"/>
        </pc:sldMkLst>
      </pc:sldChg>
      <pc:sldChg chg="modSp">
        <pc:chgData name="Maddie DeBucce" userId="drEqb5TG3ELibW1Y2qyUqNKzNpWov0Z0hEIDXbmsmHw=" providerId="None" clId="Web-{F8DBCE5B-1425-4BD5-8489-3A23E466A492}" dt="2025-04-04T16:46:46.308" v="64" actId="20577"/>
        <pc:sldMkLst>
          <pc:docMk/>
          <pc:sldMk cId="1159660093" sldId="398"/>
        </pc:sldMkLst>
        <pc:spChg chg="mod">
          <ac:chgData name="Maddie DeBucce" userId="drEqb5TG3ELibW1Y2qyUqNKzNpWov0Z0hEIDXbmsmHw=" providerId="None" clId="Web-{F8DBCE5B-1425-4BD5-8489-3A23E466A492}" dt="2025-04-04T16:46:46.308" v="64" actId="20577"/>
          <ac:spMkLst>
            <pc:docMk/>
            <pc:sldMk cId="1159660093" sldId="398"/>
            <ac:spMk id="6" creationId="{4984177B-3200-4426-94D8-00D0EB1389E8}"/>
          </ac:spMkLst>
        </pc:spChg>
        <pc:spChg chg="mod">
          <ac:chgData name="Maddie DeBucce" userId="drEqb5TG3ELibW1Y2qyUqNKzNpWov0Z0hEIDXbmsmHw=" providerId="None" clId="Web-{F8DBCE5B-1425-4BD5-8489-3A23E466A492}" dt="2025-04-04T16:46:27.980" v="60" actId="20577"/>
          <ac:spMkLst>
            <pc:docMk/>
            <pc:sldMk cId="1159660093" sldId="398"/>
            <ac:spMk id="8" creationId="{2EC531C4-F5D9-A8C5-03BD-361F575DBA01}"/>
          </ac:spMkLst>
        </pc:spChg>
      </pc:sldChg>
      <pc:sldChg chg="ord">
        <pc:chgData name="Maddie DeBucce" userId="drEqb5TG3ELibW1Y2qyUqNKzNpWov0Z0hEIDXbmsmHw=" providerId="None" clId="Web-{F8DBCE5B-1425-4BD5-8489-3A23E466A492}" dt="2025-04-04T16:46:39.120" v="63"/>
        <pc:sldMkLst>
          <pc:docMk/>
          <pc:sldMk cId="3684189177" sldId="399"/>
        </pc:sldMkLst>
      </pc:sldChg>
    </pc:docChg>
  </pc:docChgLst>
  <pc:docChgLst>
    <pc:chgData name="Callie Jackson" userId="+O8KlPIBEUDVK7U+3rlGZlw1yPGPMHSbQ1+Getz9xy4=" providerId="None" clId="Web-{E87A52E6-952C-4EBF-9475-E01550282376}"/>
    <pc:docChg chg="modSld">
      <pc:chgData name="Callie Jackson" userId="+O8KlPIBEUDVK7U+3rlGZlw1yPGPMHSbQ1+Getz9xy4=" providerId="None" clId="Web-{E87A52E6-952C-4EBF-9475-E01550282376}" dt="2025-04-09T15:11:11.503" v="116" actId="1076"/>
      <pc:docMkLst>
        <pc:docMk/>
      </pc:docMkLst>
      <pc:sldChg chg="modSp">
        <pc:chgData name="Callie Jackson" userId="+O8KlPIBEUDVK7U+3rlGZlw1yPGPMHSbQ1+Getz9xy4=" providerId="None" clId="Web-{E87A52E6-952C-4EBF-9475-E01550282376}" dt="2025-04-09T15:11:11.503" v="116" actId="1076"/>
        <pc:sldMkLst>
          <pc:docMk/>
          <pc:sldMk cId="710439352" sldId="397"/>
        </pc:sldMkLst>
        <pc:spChg chg="mod">
          <ac:chgData name="Callie Jackson" userId="+O8KlPIBEUDVK7U+3rlGZlw1yPGPMHSbQ1+Getz9xy4=" providerId="None" clId="Web-{E87A52E6-952C-4EBF-9475-E01550282376}" dt="2025-04-09T15:11:11.503" v="116" actId="1076"/>
          <ac:spMkLst>
            <pc:docMk/>
            <pc:sldMk cId="710439352" sldId="397"/>
            <ac:spMk id="14" creationId="{3B940167-028B-5736-FDA0-400F597F9B8A}"/>
          </ac:spMkLst>
        </pc:spChg>
        <pc:spChg chg="mod">
          <ac:chgData name="Callie Jackson" userId="+O8KlPIBEUDVK7U+3rlGZlw1yPGPMHSbQ1+Getz9xy4=" providerId="None" clId="Web-{E87A52E6-952C-4EBF-9475-E01550282376}" dt="2025-04-09T15:11:04.613" v="115" actId="1076"/>
          <ac:spMkLst>
            <pc:docMk/>
            <pc:sldMk cId="710439352" sldId="397"/>
            <ac:spMk id="15" creationId="{031CE739-72CA-495C-51E0-7F2821D310CA}"/>
          </ac:spMkLst>
        </pc:spChg>
      </pc:sldChg>
    </pc:docChg>
  </pc:docChgLst>
  <pc:docChgLst>
    <pc:chgData name="Maddie DeBucce" userId="drEqb5TG3ELibW1Y2qyUqNKzNpWov0Z0hEIDXbmsmHw=" providerId="None" clId="Web-{FC1CDEE5-785E-4072-817C-9FC9C1A90869}"/>
    <pc:docChg chg="addSld sldOrd">
      <pc:chgData name="Maddie DeBucce" userId="drEqb5TG3ELibW1Y2qyUqNKzNpWov0Z0hEIDXbmsmHw=" providerId="None" clId="Web-{FC1CDEE5-785E-4072-817C-9FC9C1A90869}" dt="2025-04-24T14:32:27.105" v="1"/>
      <pc:docMkLst>
        <pc:docMk/>
      </pc:docMkLst>
      <pc:sldChg chg="ord">
        <pc:chgData name="Maddie DeBucce" userId="drEqb5TG3ELibW1Y2qyUqNKzNpWov0Z0hEIDXbmsmHw=" providerId="None" clId="Web-{FC1CDEE5-785E-4072-817C-9FC9C1A90869}" dt="2025-04-24T14:32:27.105" v="1"/>
        <pc:sldMkLst>
          <pc:docMk/>
          <pc:sldMk cId="3677428305" sldId="302"/>
        </pc:sldMkLst>
      </pc:sldChg>
      <pc:sldChg chg="add">
        <pc:chgData name="Maddie DeBucce" userId="drEqb5TG3ELibW1Y2qyUqNKzNpWov0Z0hEIDXbmsmHw=" providerId="None" clId="Web-{FC1CDEE5-785E-4072-817C-9FC9C1A90869}" dt="2025-04-24T14:32:24.511" v="0"/>
        <pc:sldMkLst>
          <pc:docMk/>
          <pc:sldMk cId="4018881651" sldId="303"/>
        </pc:sldMkLst>
      </pc:sldChg>
    </pc:docChg>
  </pc:docChgLst>
  <pc:docChgLst>
    <pc:chgData name="Callie Jackson" userId="+O8KlPIBEUDVK7U+3rlGZlw1yPGPMHSbQ1+Getz9xy4=" providerId="None" clId="Web-{6F12D0AF-7EBA-424F-A6BA-CA2A0504BEAB}"/>
    <pc:docChg chg="modSld">
      <pc:chgData name="Callie Jackson" userId="+O8KlPIBEUDVK7U+3rlGZlw1yPGPMHSbQ1+Getz9xy4=" providerId="None" clId="Web-{6F12D0AF-7EBA-424F-A6BA-CA2A0504BEAB}" dt="2025-05-07T19:16:42.369" v="2"/>
      <pc:docMkLst>
        <pc:docMk/>
      </pc:docMkLst>
      <pc:sldChg chg="addSp delSp modSp">
        <pc:chgData name="Callie Jackson" userId="+O8KlPIBEUDVK7U+3rlGZlw1yPGPMHSbQ1+Getz9xy4=" providerId="None" clId="Web-{6F12D0AF-7EBA-424F-A6BA-CA2A0504BEAB}" dt="2025-05-07T19:16:42.369" v="2"/>
        <pc:sldMkLst>
          <pc:docMk/>
          <pc:sldMk cId="2132119824" sldId="311"/>
        </pc:sldMkLst>
        <pc:picChg chg="add del mod">
          <ac:chgData name="Callie Jackson" userId="+O8KlPIBEUDVK7U+3rlGZlw1yPGPMHSbQ1+Getz9xy4=" providerId="None" clId="Web-{6F12D0AF-7EBA-424F-A6BA-CA2A0504BEAB}" dt="2025-05-07T19:16:42.369" v="2"/>
          <ac:picMkLst>
            <pc:docMk/>
            <pc:sldMk cId="2132119824" sldId="311"/>
            <ac:picMk id="11" creationId="{FDD3A14E-8ACF-9F3B-E0FD-AAABC8F6DAD6}"/>
          </ac:picMkLst>
        </pc:picChg>
        <pc:picChg chg="del">
          <ac:chgData name="Callie Jackson" userId="+O8KlPIBEUDVK7U+3rlGZlw1yPGPMHSbQ1+Getz9xy4=" providerId="None" clId="Web-{6F12D0AF-7EBA-424F-A6BA-CA2A0504BEAB}" dt="2025-05-07T19:16:22.180" v="0"/>
          <ac:picMkLst>
            <pc:docMk/>
            <pc:sldMk cId="2132119824" sldId="311"/>
            <ac:picMk id="12" creationId="{D58D42CF-BA37-2780-44FA-B309CA5343CF}"/>
          </ac:picMkLst>
        </pc:picChg>
      </pc:sldChg>
    </pc:docChg>
  </pc:docChgLst>
  <pc:docChgLst>
    <pc:chgData name="Sarah Holmes" clId="Web-{6ADDE1DF-7DBB-4843-A044-595B9B202705}"/>
    <pc:docChg chg="addSld delSld modSld sldOrd">
      <pc:chgData name="Sarah Holmes" userId="" providerId="" clId="Web-{6ADDE1DF-7DBB-4843-A044-595B9B202705}" dt="2023-11-29T19:54:30.815" v="79"/>
      <pc:docMkLst>
        <pc:docMk/>
      </pc:docMkLst>
      <pc:sldChg chg="addSp delSp modSp ord">
        <pc:chgData name="Sarah Holmes" userId="" providerId="" clId="Web-{6ADDE1DF-7DBB-4843-A044-595B9B202705}" dt="2023-11-29T19:54:22.799" v="78"/>
        <pc:sldMkLst>
          <pc:docMk/>
          <pc:sldMk cId="3407529654" sldId="306"/>
        </pc:sldMkLst>
        <pc:spChg chg="del">
          <ac:chgData name="Sarah Holmes" userId="" providerId="" clId="Web-{6ADDE1DF-7DBB-4843-A044-595B9B202705}" dt="2023-11-29T14:20:15.197" v="4"/>
          <ac:spMkLst>
            <pc:docMk/>
            <pc:sldMk cId="3407529654" sldId="306"/>
            <ac:spMk id="9" creationId="{00000000-0000-0000-0000-000000000000}"/>
          </ac:spMkLst>
        </pc:spChg>
        <pc:spChg chg="del">
          <ac:chgData name="Sarah Holmes" userId="" providerId="" clId="Web-{6ADDE1DF-7DBB-4843-A044-595B9B202705}" dt="2023-11-29T14:20:15.197" v="3"/>
          <ac:spMkLst>
            <pc:docMk/>
            <pc:sldMk cId="3407529654" sldId="306"/>
            <ac:spMk id="10" creationId="{00000000-0000-0000-0000-000000000000}"/>
          </ac:spMkLst>
        </pc:spChg>
        <pc:spChg chg="del">
          <ac:chgData name="Sarah Holmes" userId="" providerId="" clId="Web-{6ADDE1DF-7DBB-4843-A044-595B9B202705}" dt="2023-11-29T14:20:15.197" v="2"/>
          <ac:spMkLst>
            <pc:docMk/>
            <pc:sldMk cId="3407529654" sldId="306"/>
            <ac:spMk id="11" creationId="{00000000-0000-0000-0000-000000000000}"/>
          </ac:spMkLst>
        </pc:spChg>
        <pc:spChg chg="add del">
          <ac:chgData name="Sarah Holmes" userId="" providerId="" clId="Web-{6ADDE1DF-7DBB-4843-A044-595B9B202705}" dt="2023-11-29T14:23:35.562" v="24"/>
          <ac:spMkLst>
            <pc:docMk/>
            <pc:sldMk cId="3407529654" sldId="306"/>
            <ac:spMk id="13" creationId="{B1950BD9-264B-37B0-2997-6DB8824D4E04}"/>
          </ac:spMkLst>
        </pc:spChg>
        <pc:spChg chg="add del">
          <ac:chgData name="Sarah Holmes" userId="" providerId="" clId="Web-{6ADDE1DF-7DBB-4843-A044-595B9B202705}" dt="2023-11-29T14:23:35.562" v="23"/>
          <ac:spMkLst>
            <pc:docMk/>
            <pc:sldMk cId="3407529654" sldId="306"/>
            <ac:spMk id="14" creationId="{3B940167-028B-5736-FDA0-400F597F9B8A}"/>
          </ac:spMkLst>
        </pc:spChg>
        <pc:spChg chg="add del">
          <ac:chgData name="Sarah Holmes" userId="" providerId="" clId="Web-{6ADDE1DF-7DBB-4843-A044-595B9B202705}" dt="2023-11-29T14:23:35.562" v="22"/>
          <ac:spMkLst>
            <pc:docMk/>
            <pc:sldMk cId="3407529654" sldId="306"/>
            <ac:spMk id="15" creationId="{031CE739-72CA-495C-51E0-7F2821D310CA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7" creationId="{F97B3A0C-FFE2-5D39-2369-CCA0579200C6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8" creationId="{93906DF5-30BE-D07D-07ED-8E5B71DB6D31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9" creationId="{C9DF43C6-DB63-4129-C91C-49DDFDBF5EE6}"/>
          </ac:spMkLst>
        </pc:spChg>
        <pc:spChg chg="add mod">
          <ac:chgData name="Sarah Holmes" userId="" providerId="" clId="Web-{6ADDE1DF-7DBB-4843-A044-595B9B202705}" dt="2023-11-29T19:54:16.658" v="76" actId="1076"/>
          <ac:spMkLst>
            <pc:docMk/>
            <pc:sldMk cId="3407529654" sldId="306"/>
            <ac:spMk id="20" creationId="{E2E6ECEC-796B-3DC4-1DAC-459CEDDCD8FE}"/>
          </ac:spMkLst>
        </pc:spChg>
        <pc:picChg chg="del">
          <ac:chgData name="Sarah Holmes" userId="" providerId="" clId="Web-{6ADDE1DF-7DBB-4843-A044-595B9B202705}" dt="2023-11-29T14:20:15.197" v="6"/>
          <ac:picMkLst>
            <pc:docMk/>
            <pc:sldMk cId="3407529654" sldId="306"/>
            <ac:picMk id="7" creationId="{00000000-0000-0000-0000-000000000000}"/>
          </ac:picMkLst>
        </pc:picChg>
        <pc:picChg chg="del">
          <ac:chgData name="Sarah Holmes" userId="" providerId="" clId="Web-{6ADDE1DF-7DBB-4843-A044-595B9B202705}" dt="2023-11-29T14:20:15.197" v="5"/>
          <ac:picMkLst>
            <pc:docMk/>
            <pc:sldMk cId="3407529654" sldId="306"/>
            <ac:picMk id="8" creationId="{00000000-0000-0000-0000-000000000000}"/>
          </ac:picMkLst>
        </pc:picChg>
        <pc:picChg chg="add del">
          <ac:chgData name="Sarah Holmes" userId="" providerId="" clId="Web-{6ADDE1DF-7DBB-4843-A044-595B9B202705}" dt="2023-11-29T14:21:08.386" v="8"/>
          <ac:picMkLst>
            <pc:docMk/>
            <pc:sldMk cId="3407529654" sldId="306"/>
            <ac:picMk id="12" creationId="{C73E56DC-09BF-A9B9-D4B4-0EA7F4CA5FC6}"/>
          </ac:picMkLst>
        </pc:picChg>
        <pc:picChg chg="add del mod">
          <ac:chgData name="Sarah Holmes" userId="" providerId="" clId="Web-{6ADDE1DF-7DBB-4843-A044-595B9B202705}" dt="2023-11-29T14:22:14.247" v="18"/>
          <ac:picMkLst>
            <pc:docMk/>
            <pc:sldMk cId="3407529654" sldId="306"/>
            <ac:picMk id="16" creationId="{346C3D35-9CEA-7743-8E5E-90970299C5E3}"/>
          </ac:picMkLst>
        </pc:picChg>
      </pc:sldChg>
      <pc:sldChg chg="modSp">
        <pc:chgData name="Sarah Holmes" userId="" providerId="" clId="Web-{6ADDE1DF-7DBB-4843-A044-595B9B202705}" dt="2023-11-29T14:24:33.860" v="41" actId="20577"/>
        <pc:sldMkLst>
          <pc:docMk/>
          <pc:sldMk cId="295104731" sldId="308"/>
        </pc:sldMkLst>
        <pc:spChg chg="mod">
          <ac:chgData name="Sarah Holmes" userId="" providerId="" clId="Web-{6ADDE1DF-7DBB-4843-A044-595B9B202705}" dt="2023-11-29T14:24:33.860" v="41" actId="20577"/>
          <ac:spMkLst>
            <pc:docMk/>
            <pc:sldMk cId="295104731" sldId="308"/>
            <ac:spMk id="10" creationId="{00000000-0000-0000-0000-000000000000}"/>
          </ac:spMkLst>
        </pc:spChg>
      </pc:sldChg>
      <pc:sldChg chg="addSp delSp modSp del">
        <pc:chgData name="Sarah Holmes" userId="" providerId="" clId="Web-{6ADDE1DF-7DBB-4843-A044-595B9B202705}" dt="2023-11-29T19:54:30.815" v="79"/>
        <pc:sldMkLst>
          <pc:docMk/>
          <pc:sldMk cId="2892015588" sldId="309"/>
        </pc:sldMkLst>
        <pc:spChg chg="mod">
          <ac:chgData name="Sarah Holmes" userId="" providerId="" clId="Web-{6ADDE1DF-7DBB-4843-A044-595B9B202705}" dt="2023-11-29T19:48:35.132" v="68" actId="1076"/>
          <ac:spMkLst>
            <pc:docMk/>
            <pc:sldMk cId="2892015588" sldId="309"/>
            <ac:spMk id="9" creationId="{00000000-0000-0000-0000-000000000000}"/>
          </ac:spMkLst>
        </pc:spChg>
        <pc:spChg chg="mod">
          <ac:chgData name="Sarah Holmes" userId="" providerId="" clId="Web-{6ADDE1DF-7DBB-4843-A044-595B9B202705}" dt="2023-11-29T19:48:35.148" v="69" actId="1076"/>
          <ac:spMkLst>
            <pc:docMk/>
            <pc:sldMk cId="2892015588" sldId="309"/>
            <ac:spMk id="10" creationId="{00000000-0000-0000-0000-000000000000}"/>
          </ac:spMkLst>
        </pc:spChg>
        <pc:spChg chg="mod">
          <ac:chgData name="Sarah Holmes" userId="" providerId="" clId="Web-{6ADDE1DF-7DBB-4843-A044-595B9B202705}" dt="2023-11-29T19:48:35.164" v="70" actId="1076"/>
          <ac:spMkLst>
            <pc:docMk/>
            <pc:sldMk cId="2892015588" sldId="309"/>
            <ac:spMk id="11" creationId="{00000000-0000-0000-0000-000000000000}"/>
          </ac:spMkLst>
        </pc:spChg>
        <pc:spChg chg="mod">
          <ac:chgData name="Sarah Holmes" userId="" providerId="" clId="Web-{6ADDE1DF-7DBB-4843-A044-595B9B202705}" dt="2023-11-29T19:48:35.195" v="71" actId="1076"/>
          <ac:spMkLst>
            <pc:docMk/>
            <pc:sldMk cId="2892015588" sldId="309"/>
            <ac:spMk id="12" creationId="{00000000-0000-0000-0000-000000000000}"/>
          </ac:spMkLst>
        </pc:spChg>
        <pc:picChg chg="del">
          <ac:chgData name="Sarah Holmes" userId="" providerId="" clId="Web-{6ADDE1DF-7DBB-4843-A044-595B9B202705}" dt="2023-11-29T19:47:59.100" v="63"/>
          <ac:picMkLst>
            <pc:docMk/>
            <pc:sldMk cId="2892015588" sldId="309"/>
            <ac:picMk id="7" creationId="{00000000-0000-0000-0000-000000000000}"/>
          </ac:picMkLst>
        </pc:picChg>
        <pc:picChg chg="add del mod">
          <ac:chgData name="Sarah Holmes" userId="" providerId="" clId="Web-{6ADDE1DF-7DBB-4843-A044-595B9B202705}" dt="2023-11-29T19:48:07.897" v="66"/>
          <ac:picMkLst>
            <pc:docMk/>
            <pc:sldMk cId="2892015588" sldId="309"/>
            <ac:picMk id="13" creationId="{A8FF6191-8CB4-ADDF-CB9D-88C76D0FC054}"/>
          </ac:picMkLst>
        </pc:picChg>
        <pc:picChg chg="add">
          <ac:chgData name="Sarah Holmes" userId="" providerId="" clId="Web-{6ADDE1DF-7DBB-4843-A044-595B9B202705}" dt="2023-11-29T19:48:15.194" v="67"/>
          <ac:picMkLst>
            <pc:docMk/>
            <pc:sldMk cId="2892015588" sldId="309"/>
            <ac:picMk id="15" creationId="{8C554874-C5E6-4691-C60E-E794EAB61BD3}"/>
          </ac:picMkLst>
        </pc:picChg>
      </pc:sldChg>
      <pc:sldChg chg="modSp">
        <pc:chgData name="Sarah Holmes" userId="" providerId="" clId="Web-{6ADDE1DF-7DBB-4843-A044-595B9B202705}" dt="2023-11-29T14:18:40.257" v="1" actId="20577"/>
        <pc:sldMkLst>
          <pc:docMk/>
          <pc:sldMk cId="2858008553" sldId="312"/>
        </pc:sldMkLst>
        <pc:spChg chg="mod">
          <ac:chgData name="Sarah Holmes" userId="" providerId="" clId="Web-{6ADDE1DF-7DBB-4843-A044-595B9B202705}" dt="2023-11-29T14:18:40.257" v="1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Sarah Holmes" userId="" providerId="" clId="Web-{6ADDE1DF-7DBB-4843-A044-595B9B202705}" dt="2023-11-29T14:30:43.370" v="62" actId="20577"/>
        <pc:sldMkLst>
          <pc:docMk/>
          <pc:sldMk cId="3871960122" sldId="318"/>
        </pc:sldMkLst>
        <pc:spChg chg="mod">
          <ac:chgData name="Sarah Holmes" userId="" providerId="" clId="Web-{6ADDE1DF-7DBB-4843-A044-595B9B202705}" dt="2023-11-29T14:30:43.370" v="62" actId="20577"/>
          <ac:spMkLst>
            <pc:docMk/>
            <pc:sldMk cId="3871960122" sldId="318"/>
            <ac:spMk id="7" creationId="{00000000-0000-0000-0000-000000000000}"/>
          </ac:spMkLst>
        </pc:spChg>
      </pc:sldChg>
      <pc:sldChg chg="new del">
        <pc:chgData name="Sarah Holmes" userId="" providerId="" clId="Web-{6ADDE1DF-7DBB-4843-A044-595B9B202705}" dt="2023-11-29T14:23:22.358" v="21"/>
        <pc:sldMkLst>
          <pc:docMk/>
          <pc:sldMk cId="76541254" sldId="396"/>
        </pc:sldMkLst>
      </pc:sldChg>
      <pc:sldChg chg="addSp modSp add ord replId">
        <pc:chgData name="Sarah Holmes" userId="" providerId="" clId="Web-{6ADDE1DF-7DBB-4843-A044-595B9B202705}" dt="2023-11-29T19:51:34.169" v="73"/>
        <pc:sldMkLst>
          <pc:docMk/>
          <pc:sldMk cId="710439352" sldId="397"/>
        </pc:sldMkLst>
        <pc:spChg chg="mod">
          <ac:chgData name="Sarah Holmes" userId="" providerId="" clId="Web-{6ADDE1DF-7DBB-4843-A044-595B9B202705}" dt="2023-11-29T14:27:16.067" v="55" actId="1076"/>
          <ac:spMkLst>
            <pc:docMk/>
            <pc:sldMk cId="710439352" sldId="397"/>
            <ac:spMk id="14" creationId="{3B940167-028B-5736-FDA0-400F597F9B8A}"/>
          </ac:spMkLst>
        </pc:spChg>
        <pc:spChg chg="mod">
          <ac:chgData name="Sarah Holmes" userId="" providerId="" clId="Web-{6ADDE1DF-7DBB-4843-A044-595B9B202705}" dt="2023-11-29T14:27:16.083" v="56" actId="1076"/>
          <ac:spMkLst>
            <pc:docMk/>
            <pc:sldMk cId="710439352" sldId="397"/>
            <ac:spMk id="15" creationId="{031CE739-72CA-495C-51E0-7F2821D310CA}"/>
          </ac:spMkLst>
        </pc:spChg>
        <pc:picChg chg="add mod modCrop">
          <ac:chgData name="Sarah Holmes" userId="" providerId="" clId="Web-{6ADDE1DF-7DBB-4843-A044-595B9B202705}" dt="2023-11-29T14:26:46.567" v="52" actId="14100"/>
          <ac:picMkLst>
            <pc:docMk/>
            <pc:sldMk cId="710439352" sldId="397"/>
            <ac:picMk id="7" creationId="{B65DB52E-B57C-39A5-4568-EEAD56A9CC11}"/>
          </ac:picMkLst>
        </pc:picChg>
      </pc:sldChg>
    </pc:docChg>
  </pc:docChgLst>
  <pc:docChgLst>
    <pc:chgData name="Maddie DeBucce" userId="drEqb5TG3ELibW1Y2qyUqNKzNpWov0Z0hEIDXbmsmHw=" providerId="None" clId="Web-{CD0C387F-1413-4825-827C-AE736C576885}"/>
    <pc:docChg chg="modSld">
      <pc:chgData name="Maddie DeBucce" userId="drEqb5TG3ELibW1Y2qyUqNKzNpWov0Z0hEIDXbmsmHw=" providerId="None" clId="Web-{CD0C387F-1413-4825-827C-AE736C576885}" dt="2025-04-04T20:02:18.163" v="24" actId="20577"/>
      <pc:docMkLst>
        <pc:docMk/>
      </pc:docMkLst>
      <pc:sldChg chg="modSp">
        <pc:chgData name="Maddie DeBucce" userId="drEqb5TG3ELibW1Y2qyUqNKzNpWov0Z0hEIDXbmsmHw=" providerId="None" clId="Web-{CD0C387F-1413-4825-827C-AE736C576885}" dt="2025-04-04T20:02:18.163" v="24" actId="20577"/>
        <pc:sldMkLst>
          <pc:docMk/>
          <pc:sldMk cId="1119546574" sldId="295"/>
        </pc:sldMkLst>
        <pc:spChg chg="mod">
          <ac:chgData name="Maddie DeBucce" userId="drEqb5TG3ELibW1Y2qyUqNKzNpWov0Z0hEIDXbmsmHw=" providerId="None" clId="Web-{CD0C387F-1413-4825-827C-AE736C576885}" dt="2025-04-04T20:02:18.163" v="24" actId="20577"/>
          <ac:spMkLst>
            <pc:docMk/>
            <pc:sldMk cId="1119546574" sldId="295"/>
            <ac:spMk id="6" creationId="{00000000-0000-0000-0000-000000000000}"/>
          </ac:spMkLst>
        </pc:spChg>
      </pc:sldChg>
      <pc:sldChg chg="addSp delSp modSp">
        <pc:chgData name="Maddie DeBucce" userId="drEqb5TG3ELibW1Y2qyUqNKzNpWov0Z0hEIDXbmsmHw=" providerId="None" clId="Web-{CD0C387F-1413-4825-827C-AE736C576885}" dt="2025-04-04T20:01:47.927" v="7" actId="1076"/>
        <pc:sldMkLst>
          <pc:docMk/>
          <pc:sldMk cId="3684189177" sldId="399"/>
        </pc:sldMkLst>
        <pc:picChg chg="add mod">
          <ac:chgData name="Maddie DeBucce" userId="drEqb5TG3ELibW1Y2qyUqNKzNpWov0Z0hEIDXbmsmHw=" providerId="None" clId="Web-{CD0C387F-1413-4825-827C-AE736C576885}" dt="2025-04-04T20:01:47.927" v="7" actId="1076"/>
          <ac:picMkLst>
            <pc:docMk/>
            <pc:sldMk cId="3684189177" sldId="399"/>
            <ac:picMk id="8" creationId="{A46496F8-6BEC-210D-C890-F14617DF5350}"/>
          </ac:picMkLst>
        </pc:picChg>
        <pc:picChg chg="del">
          <ac:chgData name="Maddie DeBucce" userId="drEqb5TG3ELibW1Y2qyUqNKzNpWov0Z0hEIDXbmsmHw=" providerId="None" clId="Web-{CD0C387F-1413-4825-827C-AE736C576885}" dt="2025-04-04T20:01:03.674" v="0"/>
          <ac:picMkLst>
            <pc:docMk/>
            <pc:sldMk cId="3684189177" sldId="399"/>
            <ac:picMk id="10" creationId="{15A69E58-B9BE-1164-345E-C9659AFA70FE}"/>
          </ac:picMkLst>
        </pc:picChg>
      </pc:sldChg>
    </pc:docChg>
  </pc:docChgLst>
  <pc:docChgLst>
    <pc:chgData name="Maddie DeBucce" clId="Web-{E02C26C1-C19F-4DB7-A959-5DE68BBD42D4}"/>
    <pc:docChg chg="sldOrd">
      <pc:chgData name="Maddie DeBucce" userId="" providerId="" clId="Web-{E02C26C1-C19F-4DB7-A959-5DE68BBD42D4}" dt="2024-04-24T01:33:52.633" v="0"/>
      <pc:docMkLst>
        <pc:docMk/>
      </pc:docMkLst>
      <pc:sldChg chg="ord">
        <pc:chgData name="Maddie DeBucce" userId="" providerId="" clId="Web-{E02C26C1-C19F-4DB7-A959-5DE68BBD42D4}" dt="2024-04-24T01:33:52.633" v="0"/>
        <pc:sldMkLst>
          <pc:docMk/>
          <pc:sldMk cId="3464048254" sldId="292"/>
        </pc:sldMkLst>
      </pc:sldChg>
    </pc:docChg>
  </pc:docChgLst>
  <pc:docChgLst>
    <pc:chgData name="Maddie DeBucce" userId="drEqb5TG3ELibW1Y2qyUqNKzNpWov0Z0hEIDXbmsmHw=" providerId="None" clId="Web-{DF8B2E71-36E3-413C-B74D-2E33659B0C38}"/>
    <pc:docChg chg="modSld">
      <pc:chgData name="Maddie DeBucce" userId="drEqb5TG3ELibW1Y2qyUqNKzNpWov0Z0hEIDXbmsmHw=" providerId="None" clId="Web-{DF8B2E71-36E3-413C-B74D-2E33659B0C38}" dt="2025-04-07T19:32:48.541" v="89" actId="20577"/>
      <pc:docMkLst>
        <pc:docMk/>
      </pc:docMkLst>
      <pc:sldChg chg="modSp">
        <pc:chgData name="Maddie DeBucce" userId="drEqb5TG3ELibW1Y2qyUqNKzNpWov0Z0hEIDXbmsmHw=" providerId="None" clId="Web-{DF8B2E71-36E3-413C-B74D-2E33659B0C38}" dt="2025-04-07T19:32:48.541" v="89" actId="20577"/>
        <pc:sldMkLst>
          <pc:docMk/>
          <pc:sldMk cId="1064346053" sldId="296"/>
        </pc:sldMkLst>
        <pc:spChg chg="mod">
          <ac:chgData name="Maddie DeBucce" userId="drEqb5TG3ELibW1Y2qyUqNKzNpWov0Z0hEIDXbmsmHw=" providerId="None" clId="Web-{DF8B2E71-36E3-413C-B74D-2E33659B0C38}" dt="2025-04-07T19:32:48.541" v="89" actId="20577"/>
          <ac:spMkLst>
            <pc:docMk/>
            <pc:sldMk cId="1064346053" sldId="296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13135-63A5-F64C-8CED-FD8E6A6C1CD5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7397-F6CD-554A-9251-E8C81E4AB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this session starts, send a message to the </a:t>
            </a:r>
            <a:r>
              <a:rPr lang="en-US" err="1"/>
              <a:t>Ols</a:t>
            </a:r>
            <a:r>
              <a:rPr lang="en-US"/>
              <a:t> so they can give Francesca or whoever else is doing the Off Campus presentation a 5 minute warning so everyone can get back up to the ballroom in a timely manner for the next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 Campus students should be arriving back in the ballroom at this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DE9B-97CA-FEA3-9825-5AD70AA6D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551B3-5099-159A-2900-17B262BA1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F32EA-4C69-0D25-5174-C034CD51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32B2-3B3F-ADC1-3576-BB251043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88AB-1B3F-B6C0-F04E-AA294B57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4DB-D26E-62DB-13A5-30678F9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3861C-BAEE-EBA1-D4CF-64ED364F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6F221-70F9-D329-55DD-E7C82939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68F5-2961-4AFE-1E51-3434509A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C71B5-4EEA-8E06-3272-E223418B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29FE7-B7A9-ABEC-422D-388F61A8C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A07EC-3F74-0B43-D697-ACCD0AF46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0F6C-E84F-FA3E-06D6-6721B64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1000-59AE-5AA9-FF5E-B77396C3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9CCB-E08C-A2AF-338C-5F161FC2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0A1-7995-6E02-48D2-A3DAB25C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8C09-CBB2-B839-4A4E-57ACD558D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84732-5321-F7E0-4625-900A5A94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62411-F090-8009-82B6-F79243FD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65DFB-05A0-FCB5-E136-30EC2398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D20A-7024-56B5-9133-60AB4AE3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D188B-D2DD-B1A8-E1F1-19AFC5B37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ED8A-F68E-E9C8-68EC-319EAC79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B9139-8327-9234-935E-6684000A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DBD8-CFD2-BC59-A877-67437FC7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0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19EA-1068-3E67-5037-7C4C2D6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2B30C-4A57-1857-8A0F-E7B8A61B3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D2F6B-8EBE-54D2-F084-36FB0638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A56BF-1B34-616A-039E-798F066B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E8EB8-2BDC-91AA-68A3-96FC008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82D46-C178-41A1-913E-36ADFD23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A57B-2EF5-6071-5B65-CB588D72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F457-B4F1-36F2-1CED-AE9A8A87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EBCB-0AE7-8348-FC1E-DFF61D7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BFF09-797F-F86A-0D6B-F09103BB8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A807F-41E8-2EF2-04C3-F6B22B4B2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F07B5-FDBE-0644-C418-AF111029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EAB8C-1D86-DFD0-BE2B-2DFC8C31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C8E2F-187F-6FA9-59BB-557D60A9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15AC-8A4D-ED2A-D558-6467836F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DA6E2-C6DF-43C5-2C65-11CBCB57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4567-F5F1-1CEE-1C02-A3D47449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03EA7-DE7C-99D0-3208-F60745B0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ABD1A-3ECC-7678-FD44-453C70D4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AF6BD-A8BD-B21A-F44E-7BE68AA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53CD8-1E87-4FD8-D98D-BC137D4A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A791-B908-5CAC-2C31-14EE3D7B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6352-7534-AB2A-986F-F181BB76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5663F-E217-33B6-3A75-C7F6D6ADF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ACE82-93E3-B600-284D-3F1A3E3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F2206-09D1-A603-E18D-012E8B9C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767B7-1B24-1C85-E17A-A263F092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CB56-9356-379D-12AE-ECED4AD5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B6130-92B8-0CED-53C2-926DB1C82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8FB82-89F4-0F4B-A282-4B6D53F9F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86C2C-39CC-6108-C779-70CEFCE7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A93-5873-41B3-32C2-B2F39B9B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F3A9-3794-BC4D-DF3F-80550DF6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1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045D8-84D3-AE1C-EB4C-A63D709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7B6E7-14B9-31AF-4B08-90B70384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DE99-4198-2685-661A-884DE2183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DB7F0-8025-974F-830A-652B2F50154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C2634-28DF-D9A2-1FA4-6042664B8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0616-607B-7907-D5E8-82CADBBCB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image" Target="../media/image4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0.jpeg"/><Relationship Id="rId2" Type="http://schemas.openxmlformats.org/officeDocument/2006/relationships/image" Target="../media/image4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4.png"/><Relationship Id="rId5" Type="http://schemas.openxmlformats.org/officeDocument/2006/relationships/image" Target="../media/image65.svg"/><Relationship Id="rId10" Type="http://schemas.openxmlformats.org/officeDocument/2006/relationships/image" Target="../media/image93.png"/><Relationship Id="rId4" Type="http://schemas.openxmlformats.org/officeDocument/2006/relationships/image" Target="../media/image64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9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29869" y="2236366"/>
            <a:ext cx="753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DESTINATION</a:t>
            </a:r>
          </a:p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FAYETTEVILLE</a:t>
            </a:r>
          </a:p>
        </p:txBody>
      </p:sp>
    </p:spTree>
    <p:extLst>
      <p:ext uri="{BB962C8B-B14F-4D97-AF65-F5344CB8AC3E}">
        <p14:creationId xmlns:p14="http://schemas.microsoft.com/office/powerpoint/2010/main" val="128557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GETTING TO BAUM WALKER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5528" y="1209504"/>
            <a:ext cx="10665586" cy="45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Move-in is changing to help greet students better at their buildings!</a:t>
            </a:r>
            <a:endParaRPr lang="en-US" sz="2400">
              <a:latin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All students/parents will enter campus off </a:t>
            </a:r>
            <a:r>
              <a:rPr lang="en-US" sz="2400" b="1">
                <a:solidFill>
                  <a:srgbClr val="424242"/>
                </a:solidFill>
                <a:latin typeface="Lato"/>
              </a:rPr>
              <a:t>Exit 60 on I-49 and head north toward Baum-Walker Stadium (baseball field).</a:t>
            </a:r>
            <a:endParaRPr lang="en-US" sz="2400" b="1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Students/Parents will park at Baum </a:t>
            </a:r>
            <a:r>
              <a:rPr lang="en-US" sz="2400" b="1" i="1" u="sng">
                <a:latin typeface="Lato"/>
              </a:rPr>
              <a:t>EAST</a:t>
            </a:r>
            <a:r>
              <a:rPr lang="en-US" sz="2400">
                <a:solidFill>
                  <a:srgbClr val="424242"/>
                </a:solidFill>
                <a:latin typeface="Lato"/>
              </a:rPr>
              <a:t> (Baum West parking is not allowed) and pick up their hangtag, keys, and sign their keycard on the third base concourse of Baum-Walker Stadium. </a:t>
            </a:r>
            <a:endParaRPr lang="en-US" sz="24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  <a:ea typeface="Lato"/>
                <a:cs typeface="Lato"/>
              </a:rPr>
              <a:t>Students/Parents will then go North on Razorback Road toward campus to their campus residence hall/apartment. 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  <a:ea typeface="Lato"/>
                <a:cs typeface="Lato"/>
              </a:rPr>
              <a:t>"Football game concepts" parking in designated lots. NO PARKING PASS/NO ENTRY TO LOT!</a:t>
            </a:r>
          </a:p>
          <a:p>
            <a:pPr marL="252095" lvl="1">
              <a:lnSpc>
                <a:spcPts val="3265"/>
              </a:lnSpc>
            </a:pPr>
            <a:endParaRPr lang="en-US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1954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01335-0093-DA9C-B027-91AC41C4A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9F4884-C118-257C-FA99-5FFB59696ED2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F8EDC0-5EE5-3BAB-10A6-3246AA966D0A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C05AD3-E05C-042D-8A60-18A39386C37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47321DA-5CD5-71CC-587E-41D0BBDB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B888F3A-0DAD-97E6-2946-A6AC6CE18A92}"/>
              </a:ext>
            </a:extLst>
          </p:cNvPr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 @ Baum-Walker Stadium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D2E900C-0204-C33C-B5C8-57C2D1D5AE0F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ap of a parking lot&#10;&#10;AI-generated content may be incorrect.">
            <a:extLst>
              <a:ext uri="{FF2B5EF4-FFF2-40B4-BE49-F238E27FC236}">
                <a16:creationId xmlns:a16="http://schemas.microsoft.com/office/drawing/2014/main" id="{A46496F8-6BEC-210D-C890-F14617DF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800100"/>
            <a:ext cx="93916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2461-CF01-D451-846A-2EC83592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734D1B-56F8-3E6E-1C5A-0727DAEF5A28}"/>
              </a:ext>
            </a:extLst>
          </p:cNvPr>
          <p:cNvSpPr/>
          <p:nvPr/>
        </p:nvSpPr>
        <p:spPr>
          <a:xfrm>
            <a:off x="914401" y="4851400"/>
            <a:ext cx="5384800" cy="959280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209949B-AE9C-6581-D885-0F582246FF18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DB44A2-E771-3575-9EC1-36E303B91726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5DADE3-1F7C-182C-F2D8-5AD033CB135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4116C392-DC43-F03E-BC12-635C43C0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984177B-3200-4426-94D8-00D0EB1389E8}"/>
              </a:ext>
            </a:extLst>
          </p:cNvPr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5EC21916-9778-9B0A-21C3-CE2CB4F2E4B7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EC531C4-F5D9-A8C5-03BD-361F575DBA01}"/>
              </a:ext>
            </a:extLst>
          </p:cNvPr>
          <p:cNvSpPr txBox="1"/>
          <p:nvPr/>
        </p:nvSpPr>
        <p:spPr>
          <a:xfrm>
            <a:off x="685800" y="1171404"/>
            <a:ext cx="5868349" cy="334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Arrive at your designated time at Baum-Walker Stadium. 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Refer </a:t>
            </a: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to </a:t>
            </a:r>
            <a:r>
              <a:rPr lang="en-US" sz="2500" u="sng">
                <a:solidFill>
                  <a:srgbClr val="9D2235"/>
                </a:solidFill>
                <a:latin typeface="Lato Bold"/>
              </a:rPr>
              <a:t>movein.uark.edu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for the arrival map for your building ​once you have your keys at Baum-Walker.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You have 30 minutes to unload all items inside your building's parking lot.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E454870-6311-C405-20D2-4229A2328C7C}"/>
              </a:ext>
            </a:extLst>
          </p:cNvPr>
          <p:cNvSpPr txBox="1"/>
          <p:nvPr/>
        </p:nvSpPr>
        <p:spPr>
          <a:xfrm>
            <a:off x="1076729" y="4965237"/>
            <a:ext cx="5017897" cy="6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Lato Bold"/>
              </a:rPr>
              <a:t>U-HAULS AND TRAILERS WILL NOT BE PERMITTED TO ENTER LOTS</a:t>
            </a:r>
          </a:p>
        </p:txBody>
      </p:sp>
      <p:pic>
        <p:nvPicPr>
          <p:cNvPr id="13" name="Picture 2" descr="A group of people on a sidewalk&#10;&#10;Description generated with very high confidence">
            <a:extLst>
              <a:ext uri="{FF2B5EF4-FFF2-40B4-BE49-F238E27FC236}">
                <a16:creationId xmlns:a16="http://schemas.microsoft.com/office/drawing/2014/main" id="{16EDDBAD-F39C-EBC7-8466-0BE271A2F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0" r="10378"/>
          <a:stretch/>
        </p:blipFill>
        <p:spPr>
          <a:xfrm>
            <a:off x="7046553" y="1171405"/>
            <a:ext cx="3833323" cy="46847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5966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0" y="1171405"/>
            <a:ext cx="5621018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Move your car to the designated lot or garage​ and be prepared to turn in your hangtag while exiting the move in lot.</a:t>
            </a:r>
            <a:endParaRPr lang="en-US"/>
          </a:p>
          <a:p>
            <a:pPr marL="863600" lvl="2" indent="-287655">
              <a:buFont typeface="Arial"/>
              <a:buChar char="⚬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There will be a QR code on the back of your hangtag to direct you.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863600" lvl="2" indent="-287655">
              <a:buFont typeface="Arial"/>
              <a:buChar char="⚬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There will be transportation available to get you closer to your halls from the garages and parking lots.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03555" lvl="1" indent="-251460"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Each student is allotted only one timeslot in the move-in lot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960755" lvl="2" indent="-251460"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Any other shopping trips or unloading must be done from these parking garages and parking lots.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285AE-DABB-5A4C-7C42-372C7558B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6" r="14509"/>
          <a:stretch/>
        </p:blipFill>
        <p:spPr>
          <a:xfrm>
            <a:off x="6736239" y="1060007"/>
            <a:ext cx="3911600" cy="47379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643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7"/>
            <a:ext cx="5586211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Bring personal or rented moving equipment, if possible ​</a:t>
            </a:r>
            <a:endParaRPr lang="en-US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Limited departmental moving equipment (dollies and carts) will be available​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b="1">
                <a:solidFill>
                  <a:srgbClr val="424242"/>
                </a:solidFill>
                <a:latin typeface="Lato"/>
              </a:rPr>
              <a:t>Be prepared to participate in your move-in experience!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​We will have some volunteers helping, but volunteers are limited.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Pack belongings in reusable totes and bags if possible.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group of people standing in front of a car posing for the camera&#10;&#10;Description generated with very high confidence">
            <a:extLst>
              <a:ext uri="{FF2B5EF4-FFF2-40B4-BE49-F238E27FC236}">
                <a16:creationId xmlns:a16="http://schemas.microsoft.com/office/drawing/2014/main" id="{0C8B6DA2-3BDF-383B-0C58-C5521DDE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095464"/>
            <a:ext cx="4673600" cy="46670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8512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30946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8"/>
            <a:ext cx="5776048" cy="334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After check-in at Baum place your hangtag in your mirror. No hangtag/no lot entrance!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Label boxes with name, building &amp; room #​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Drink lots of water​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Wear comfortable clothes and closed-toe shoes.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14EA597-5778-7D63-47CA-FBECA23C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84" r="-211" b="140"/>
          <a:stretch/>
        </p:blipFill>
        <p:spPr>
          <a:xfrm>
            <a:off x="6807200" y="1020119"/>
            <a:ext cx="4357916" cy="4895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9332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0FB3B3B-B6C2-E22F-B29F-DC2E66F079BF}"/>
              </a:ext>
            </a:extLst>
          </p:cNvPr>
          <p:cNvSpPr/>
          <p:nvPr/>
        </p:nvSpPr>
        <p:spPr>
          <a:xfrm>
            <a:off x="6249729" y="878843"/>
            <a:ext cx="5409769" cy="119434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NOT TO BRING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617369" y="955734"/>
            <a:ext cx="4672730" cy="1040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*Visit housing.uark.edu/handbook 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Section 1 – Ready to Arrive for a full list of what not to bring.</a:t>
            </a:r>
          </a:p>
        </p:txBody>
      </p:sp>
      <p:pic>
        <p:nvPicPr>
          <p:cNvPr id="12" name="gf grill.jpg">
            <a:extLst>
              <a:ext uri="{FF2B5EF4-FFF2-40B4-BE49-F238E27FC236}">
                <a16:creationId xmlns:a16="http://schemas.microsoft.com/office/drawing/2014/main" id="{26126CBA-7863-37E5-24C4-6EE8CA3B24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54509" y="1188499"/>
            <a:ext cx="1792781" cy="1452154"/>
          </a:xfrm>
          <a:prstGeom prst="rect">
            <a:avLst/>
          </a:prstGeom>
          <a:ln w="3175">
            <a:miter lim="400000"/>
          </a:ln>
        </p:spPr>
      </p:pic>
      <p:pic>
        <p:nvPicPr>
          <p:cNvPr id="13" name="heater.jpg">
            <a:extLst>
              <a:ext uri="{FF2B5EF4-FFF2-40B4-BE49-F238E27FC236}">
                <a16:creationId xmlns:a16="http://schemas.microsoft.com/office/drawing/2014/main" id="{D71366B4-5723-4EC8-4818-E444C5AA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2220" y="224543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burner.jpg">
            <a:extLst>
              <a:ext uri="{FF2B5EF4-FFF2-40B4-BE49-F238E27FC236}">
                <a16:creationId xmlns:a16="http://schemas.microsoft.com/office/drawing/2014/main" id="{91568364-994F-8F0E-55E5-93D7A565AD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397" y="823754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microwave.jpg">
            <a:extLst>
              <a:ext uri="{FF2B5EF4-FFF2-40B4-BE49-F238E27FC236}">
                <a16:creationId xmlns:a16="http://schemas.microsoft.com/office/drawing/2014/main" id="{C28F8CE1-55B5-80DC-8321-E5D434AE2D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5" r="4035"/>
          <a:stretch>
            <a:fillRect/>
          </a:stretch>
        </p:blipFill>
        <p:spPr>
          <a:xfrm>
            <a:off x="7860601" y="2036364"/>
            <a:ext cx="2057399" cy="1258885"/>
          </a:xfrm>
          <a:prstGeom prst="rect">
            <a:avLst/>
          </a:prstGeom>
          <a:ln w="3175">
            <a:miter lim="400000"/>
          </a:ln>
        </p:spPr>
      </p:pic>
      <p:pic>
        <p:nvPicPr>
          <p:cNvPr id="16" name="fridge.jpg">
            <a:extLst>
              <a:ext uri="{FF2B5EF4-FFF2-40B4-BE49-F238E27FC236}">
                <a16:creationId xmlns:a16="http://schemas.microsoft.com/office/drawing/2014/main" id="{DE5AD9D5-DAC5-199F-9999-E0A233E4DC4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091" y="2278245"/>
            <a:ext cx="1841680" cy="1841680"/>
          </a:xfrm>
          <a:prstGeom prst="rect">
            <a:avLst/>
          </a:prstGeom>
          <a:ln w="3175">
            <a:miter lim="400000"/>
          </a:ln>
        </p:spPr>
      </p:pic>
      <p:pic>
        <p:nvPicPr>
          <p:cNvPr id="17" name="Skeeterboard-Gold.jpg">
            <a:extLst>
              <a:ext uri="{FF2B5EF4-FFF2-40B4-BE49-F238E27FC236}">
                <a16:creationId xmlns:a16="http://schemas.microsoft.com/office/drawing/2014/main" id="{1660ECAD-B2D9-0949-2BF3-746322E37E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" r="62"/>
          <a:stretch>
            <a:fillRect/>
          </a:stretch>
        </p:blipFill>
        <p:spPr>
          <a:xfrm>
            <a:off x="523409" y="3023044"/>
            <a:ext cx="1813365" cy="1017034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darts.jpg">
            <a:extLst>
              <a:ext uri="{FF2B5EF4-FFF2-40B4-BE49-F238E27FC236}">
                <a16:creationId xmlns:a16="http://schemas.microsoft.com/office/drawing/2014/main" id="{3DAC3D86-C27C-A5AD-49C3-586F65B9D3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906" y="3328220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exlrgdividesturdi.jpg">
            <a:extLst>
              <a:ext uri="{FF2B5EF4-FFF2-40B4-BE49-F238E27FC236}">
                <a16:creationId xmlns:a16="http://schemas.microsoft.com/office/drawing/2014/main" id="{34F5442F-CBC4-2C00-A8D3-B06085BCC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8545" y="384851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20" name="kittens.jpg">
            <a:extLst>
              <a:ext uri="{FF2B5EF4-FFF2-40B4-BE49-F238E27FC236}">
                <a16:creationId xmlns:a16="http://schemas.microsoft.com/office/drawing/2014/main" id="{9F752B80-F3FB-277D-951B-8230A2ED6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3" r="7513"/>
          <a:stretch>
            <a:fillRect/>
          </a:stretch>
        </p:blipFill>
        <p:spPr>
          <a:xfrm>
            <a:off x="5670971" y="2659467"/>
            <a:ext cx="1548764" cy="1193828"/>
          </a:xfrm>
          <a:prstGeom prst="rect">
            <a:avLst/>
          </a:prstGeom>
          <a:ln w="3175">
            <a:miter lim="400000"/>
          </a:ln>
        </p:spPr>
      </p:pic>
      <p:pic>
        <p:nvPicPr>
          <p:cNvPr id="21" name="kiwi.jpg">
            <a:extLst>
              <a:ext uri="{FF2B5EF4-FFF2-40B4-BE49-F238E27FC236}">
                <a16:creationId xmlns:a16="http://schemas.microsoft.com/office/drawing/2014/main" id="{C7A5DBB0-7024-06E7-9881-816CB93F6C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6" b="2406"/>
          <a:stretch>
            <a:fillRect/>
          </a:stretch>
        </p:blipFill>
        <p:spPr>
          <a:xfrm>
            <a:off x="7374306" y="3387816"/>
            <a:ext cx="1643726" cy="1643725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scentsy-warmer.jpg">
            <a:extLst>
              <a:ext uri="{FF2B5EF4-FFF2-40B4-BE49-F238E27FC236}">
                <a16:creationId xmlns:a16="http://schemas.microsoft.com/office/drawing/2014/main" id="{52FCC997-D865-2000-C215-58895838E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4140" r="24140"/>
          <a:stretch>
            <a:fillRect/>
          </a:stretch>
        </p:blipFill>
        <p:spPr>
          <a:xfrm>
            <a:off x="9108618" y="4229413"/>
            <a:ext cx="1771258" cy="1771258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moving-quote-content-image.jpg">
            <a:extLst>
              <a:ext uri="{FF2B5EF4-FFF2-40B4-BE49-F238E27FC236}">
                <a16:creationId xmlns:a16="http://schemas.microsoft.com/office/drawing/2014/main" id="{C530AB93-F450-044C-C460-239D970B3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464" y="4325600"/>
            <a:ext cx="1643726" cy="1643726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tailer.jpg">
            <a:extLst>
              <a:ext uri="{FF2B5EF4-FFF2-40B4-BE49-F238E27FC236}">
                <a16:creationId xmlns:a16="http://schemas.microsoft.com/office/drawing/2014/main" id="{D3C33743-BAF2-F425-A81D-339DED6C141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" r="4793"/>
          <a:stretch>
            <a:fillRect/>
          </a:stretch>
        </p:blipFill>
        <p:spPr>
          <a:xfrm>
            <a:off x="2743215" y="4764051"/>
            <a:ext cx="1933619" cy="142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car.jpg">
            <a:extLst>
              <a:ext uri="{FF2B5EF4-FFF2-40B4-BE49-F238E27FC236}">
                <a16:creationId xmlns:a16="http://schemas.microsoft.com/office/drawing/2014/main" id="{B0B1AA69-B6EA-8153-B7E2-6971508FC20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139" r="28460"/>
          <a:stretch>
            <a:fillRect/>
          </a:stretch>
        </p:blipFill>
        <p:spPr>
          <a:xfrm>
            <a:off x="6250572" y="5095981"/>
            <a:ext cx="1453450" cy="1453449"/>
          </a:xfrm>
          <a:prstGeom prst="rect">
            <a:avLst/>
          </a:prstGeom>
          <a:ln w="3175">
            <a:miter lim="400000"/>
          </a:ln>
        </p:spPr>
      </p:pic>
      <p:pic>
        <p:nvPicPr>
          <p:cNvPr id="26" name="Picture 2" descr="Amazon.com: Ultrean Air Fryer, 4.2 Quart (4 Liter) Electric Hot Airfryer  Oven Oilless Cooker with LCD Digital Screen and Nonstick Frying Pot, UL  Certified, 1-Year Warranty, 1500W (Black) : Home &amp; Kitchen">
            <a:extLst>
              <a:ext uri="{FF2B5EF4-FFF2-40B4-BE49-F238E27FC236}">
                <a16:creationId xmlns:a16="http://schemas.microsoft.com/office/drawing/2014/main" id="{E4ED5471-F138-BF63-71AA-4E36DDB7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4" y="1188499"/>
            <a:ext cx="1176086" cy="14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717">
            <a:extLst>
              <a:ext uri="{FF2B5EF4-FFF2-40B4-BE49-F238E27FC236}">
                <a16:creationId xmlns:a16="http://schemas.microsoft.com/office/drawing/2014/main" id="{CFD9BAE6-A269-CF20-56BA-C88B64AAA25F}"/>
              </a:ext>
            </a:extLst>
          </p:cNvPr>
          <p:cNvSpPr/>
          <p:nvPr/>
        </p:nvSpPr>
        <p:spPr>
          <a:xfrm>
            <a:off x="8041529" y="2953246"/>
            <a:ext cx="1417589" cy="6097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6933" tIns="16933" rIns="16933" bIns="16933" anchor="ctr">
            <a:spAutoFit/>
          </a:bodyPr>
          <a:lstStyle>
            <a:lvl1pPr algn="l" defTabSz="914400">
              <a:lnSpc>
                <a:spcPts val="5700"/>
              </a:lnSpc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Microwaves over 0.7 CF</a:t>
            </a:r>
          </a:p>
        </p:txBody>
      </p:sp>
      <p:sp>
        <p:nvSpPr>
          <p:cNvPr id="28" name="Shape 718">
            <a:extLst>
              <a:ext uri="{FF2B5EF4-FFF2-40B4-BE49-F238E27FC236}">
                <a16:creationId xmlns:a16="http://schemas.microsoft.com/office/drawing/2014/main" id="{27AED148-809B-FB79-909B-4222338CDDB4}"/>
              </a:ext>
            </a:extLst>
          </p:cNvPr>
          <p:cNvSpPr/>
          <p:nvPr/>
        </p:nvSpPr>
        <p:spPr>
          <a:xfrm>
            <a:off x="10087309" y="4130765"/>
            <a:ext cx="1516228" cy="1880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6933" tIns="16933" rIns="16933" bIns="16933" anchor="ctr">
            <a:spAutoFit/>
          </a:bodyPr>
          <a:lstStyle/>
          <a:p>
            <a:pPr defTabSz="609630"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Refrigerator over 3.2 CF</a:t>
            </a:r>
          </a:p>
        </p:txBody>
      </p:sp>
      <p:pic>
        <p:nvPicPr>
          <p:cNvPr id="8" name="Picture 7" descr="FUELL FOLLD: THE ULTIMATE FAT-TIRE FOLDING E-BIKE">
            <a:extLst>
              <a:ext uri="{FF2B5EF4-FFF2-40B4-BE49-F238E27FC236}">
                <a16:creationId xmlns:a16="http://schemas.microsoft.com/office/drawing/2014/main" id="{42D3B64F-90EB-B0C9-C173-BF7CFB2B4B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1449" y="2280061"/>
            <a:ext cx="2056151" cy="174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0AD3B-BAC9-00CC-08CC-6319E05AA8F6}"/>
              </a:ext>
            </a:extLst>
          </p:cNvPr>
          <p:cNvSpPr txBox="1"/>
          <p:nvPr/>
        </p:nvSpPr>
        <p:spPr>
          <a:xfrm>
            <a:off x="5761220" y="3762531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5E5E5E"/>
                </a:solidFill>
                <a:latin typeface="Lato"/>
              </a:rPr>
              <a:t>E-Bikes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7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ROOM ESSENTIALS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1" y="1212745"/>
            <a:ext cx="4169534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Student orgs, RIC and NRHH, partner with 2 outside companies to bring you great products that are approved for use specifically in our halls! </a:t>
            </a:r>
          </a:p>
          <a:p>
            <a:pPr>
              <a:lnSpc>
                <a:spcPts val="3266"/>
              </a:lnSpc>
              <a:spcBef>
                <a:spcPct val="0"/>
              </a:spcBef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Unlike other retailers, a portion of the proceeds from these sales goes to directly benefit </a:t>
            </a:r>
            <a:r>
              <a:rPr lang="en-US" sz="2500">
                <a:solidFill>
                  <a:srgbClr val="9D2235"/>
                </a:solidFill>
                <a:latin typeface="Lato Bold"/>
              </a:rPr>
              <a:t>YOUR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student!</a:t>
            </a:r>
          </a:p>
        </p:txBody>
      </p:sp>
      <p:pic>
        <p:nvPicPr>
          <p:cNvPr id="9" name="Picture 6" descr="College Care Packages for Your Student | SWAKU">
            <a:extLst>
              <a:ext uri="{FF2B5EF4-FFF2-40B4-BE49-F238E27FC236}">
                <a16:creationId xmlns:a16="http://schemas.microsoft.com/office/drawing/2014/main" id="{72EE5C83-6616-FD48-CE8B-51B21FBA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2358369" cy="20713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CAC7CB6-FCC4-520E-367B-940D736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4516" y="962932"/>
            <a:ext cx="2221684" cy="19512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EE0A-BF47-62B1-8C1A-E75F08A8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21" y="2989643"/>
            <a:ext cx="2221684" cy="19512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D3B864B-7197-4B0C-7EDC-677D6B42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43" y="2445165"/>
            <a:ext cx="3791431" cy="37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0795524-3D50-30E1-29D3-127843BE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871" r="8784"/>
          <a:stretch/>
        </p:blipFill>
        <p:spPr bwMode="auto">
          <a:xfrm rot="364878">
            <a:off x="7387490" y="4216094"/>
            <a:ext cx="2091195" cy="17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6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5657073" y="2024498"/>
            <a:ext cx="33726" cy="387096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67253" y="172616"/>
            <a:ext cx="409610" cy="4096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ONLINE WITH HOUSING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66" y="971863"/>
            <a:ext cx="11310525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>
                <a:solidFill>
                  <a:srgbClr val="424242"/>
                </a:solidFill>
                <a:latin typeface="Lato Bold Bold"/>
              </a:rPr>
              <a:t>Tune in from the comfort of your digital device and ask questions of your live tour guide.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9991B3-15A7-6E94-4BD9-B60DA97A0786}"/>
              </a:ext>
            </a:extLst>
          </p:cNvPr>
          <p:cNvSpPr txBox="1"/>
          <p:nvPr/>
        </p:nvSpPr>
        <p:spPr>
          <a:xfrm>
            <a:off x="440811" y="2083036"/>
            <a:ext cx="4896367" cy="3485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solidFill>
                  <a:srgbClr val="9D2235"/>
                </a:solidFill>
                <a:latin typeface="Lato Bold"/>
              </a:rPr>
              <a:t>#UARKHOME LIVE!</a:t>
            </a:r>
          </a:p>
          <a:p>
            <a:endParaRPr lang="en-US" sz="250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There will be a number of live Instagram broadcasts </a:t>
            </a:r>
            <a:r>
              <a:rPr lang="en-US" sz="1550">
                <a:solidFill>
                  <a:srgbClr val="9D2235"/>
                </a:solidFill>
                <a:latin typeface="Lato Bold"/>
              </a:rPr>
              <a:t>@uarkhousing</a:t>
            </a:r>
            <a:r>
              <a:rPr lang="en-US" sz="1550">
                <a:latin typeface="Lato Bold"/>
                <a:ea typeface="Lato Bold"/>
                <a:cs typeface="Lato Bold"/>
              </a:rPr>
              <a:t> this summer where you can ask us questions.</a:t>
            </a:r>
          </a:p>
          <a:p>
            <a:endParaRPr lang="en-US" sz="155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Topics include: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Move In Day Q&amp;A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Student Leadership Opportunities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Housing Tech and Services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Health and Wellness</a:t>
            </a:r>
          </a:p>
          <a:p>
            <a:pPr marL="342900" indent="-342900">
              <a:buFont typeface="Calibri"/>
              <a:buChar char="-"/>
            </a:pPr>
            <a:endParaRPr lang="en-US" sz="155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Visit movein.uark.edu for the dates.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1EBBECD-CC2A-1D44-AF9A-9BC060EC3484}"/>
              </a:ext>
            </a:extLst>
          </p:cNvPr>
          <p:cNvSpPr txBox="1"/>
          <p:nvPr/>
        </p:nvSpPr>
        <p:spPr>
          <a:xfrm>
            <a:off x="6003925" y="2086132"/>
            <a:ext cx="5283200" cy="3543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3D TOURS AVAILABLE!​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>
                <a:solidFill>
                  <a:srgbClr val="000000"/>
                </a:solidFill>
                <a:latin typeface="Lato"/>
              </a:rPr>
              <a:t>​</a:t>
            </a:r>
            <a:endParaRPr lang="en-US" sz="1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"/>
              </a:rPr>
              <a:t>We have fully explorable rooms available on the University Housing website. Go to your hall’s webpage and scroll to the Explore section. You’ll find resident rooms and common spaces rendered as a 3D space where you can move around and measure distances. 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"/>
              </a:rPr>
              <a:t>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 Bold"/>
              </a:rPr>
              <a:t>Got a VR set? </a:t>
            </a:r>
            <a:endParaRPr lang="en-US" sz="1550">
              <a:latin typeface="Lato Bold"/>
              <a:ea typeface="Lato Bold"/>
              <a:cs typeface="Lato Bold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 Bold"/>
              </a:rPr>
              <a:t>Step inside the image!</a:t>
            </a:r>
            <a:endParaRPr lang="en-US" sz="1550">
              <a:latin typeface="Lato Bold"/>
              <a:ea typeface="Lato Bold"/>
              <a:cs typeface="Lato Bold"/>
            </a:endParaRPr>
          </a:p>
        </p:txBody>
      </p:sp>
      <p:pic>
        <p:nvPicPr>
          <p:cNvPr id="21" name="Picture 2" descr="Matterport Services Philadelphia | Momentum 360 | Matterport Tour Service">
            <a:extLst>
              <a:ext uri="{FF2B5EF4-FFF2-40B4-BE49-F238E27FC236}">
                <a16:creationId xmlns:a16="http://schemas.microsoft.com/office/drawing/2014/main" id="{8B5A8D5D-D0B3-1849-43CA-32143302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02" y="4386628"/>
            <a:ext cx="2818647" cy="15878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2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ON INSTAGRAM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5695465" y="928034"/>
            <a:ext cx="598" cy="506042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A4855-39BA-6899-D1C8-102541000A37}"/>
              </a:ext>
            </a:extLst>
          </p:cNvPr>
          <p:cNvSpPr txBox="1"/>
          <p:nvPr/>
        </p:nvSpPr>
        <p:spPr>
          <a:xfrm>
            <a:off x="205587" y="3799122"/>
            <a:ext cx="2459353" cy="2292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Gregson Hall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@uarkgregson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Gibson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@uarkgibson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Hotz Honors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@uarkhotz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Humphreys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@uarkhumphreys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EE013-C124-9517-FC78-A1E991564D23}"/>
              </a:ext>
            </a:extLst>
          </p:cNvPr>
          <p:cNvSpPr txBox="1"/>
          <p:nvPr/>
        </p:nvSpPr>
        <p:spPr>
          <a:xfrm>
            <a:off x="2661570" y="1620299"/>
            <a:ext cx="2956568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Maple Hill Halls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South, East &amp; West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@uarkmaplehill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Northwest Quad Halls 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Clark, Gatewood, Morgan &amp; Harding @uarkquad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Off Campus Apartments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@uarkoff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Pomfret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@uarkpomfret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Reid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@uarkreid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Walton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@uarkwalton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Yocum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@uarkyocum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7A686-A23E-3656-0D73-E2626258CEB6}"/>
              </a:ext>
            </a:extLst>
          </p:cNvPr>
          <p:cNvSpPr txBox="1"/>
          <p:nvPr/>
        </p:nvSpPr>
        <p:spPr>
          <a:xfrm>
            <a:off x="203089" y="1213655"/>
            <a:ext cx="2232099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Adohi Hall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@uarkadohi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Duncan Avenue Apartments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@uarkduncan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Founders Hall 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@uarkfounders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Holcombe &amp; </a:t>
            </a:r>
            <a:r>
              <a:rPr lang="en-US" sz="1300" b="1" baseline="0" dirty="0" err="1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Futrall</a:t>
            </a:r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 Halls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@uarkholcombefutrall</a:t>
            </a:r>
            <a:endParaRPr lang="en-US" sz="1300" dirty="0"/>
          </a:p>
        </p:txBody>
      </p:sp>
      <p:pic>
        <p:nvPicPr>
          <p:cNvPr id="8" name="Picture 7" descr="A group of women in snow holding a red frisbee&#10;&#10;Description automatically generated">
            <a:extLst>
              <a:ext uri="{FF2B5EF4-FFF2-40B4-BE49-F238E27FC236}">
                <a16:creationId xmlns:a16="http://schemas.microsoft.com/office/drawing/2014/main" id="{64788E82-A6FF-CED4-98A0-2E33820F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59" y="3520304"/>
            <a:ext cx="2515287" cy="2556476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06860A-14BD-F230-1CFD-E67F9CC0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061" y="1014627"/>
            <a:ext cx="2336801" cy="2336801"/>
          </a:xfrm>
          <a:prstGeom prst="rect">
            <a:avLst/>
          </a:prstGeom>
        </p:spPr>
      </p:pic>
      <p:pic>
        <p:nvPicPr>
          <p:cNvPr id="11" name="Picture 10" descr="A person standing at a table with other people in the background&#10;&#10;Description automatically generated">
            <a:extLst>
              <a:ext uri="{FF2B5EF4-FFF2-40B4-BE49-F238E27FC236}">
                <a16:creationId xmlns:a16="http://schemas.microsoft.com/office/drawing/2014/main" id="{D5D1F9FD-2E09-2D35-DFB0-2ADEDD894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759" y="1012566"/>
            <a:ext cx="3288270" cy="2155567"/>
          </a:xfrm>
          <a:prstGeom prst="rect">
            <a:avLst/>
          </a:prstGeom>
        </p:spPr>
      </p:pic>
      <p:pic>
        <p:nvPicPr>
          <p:cNvPr id="14" name="Picture 13" descr="Two women standing next to a fire pit&#10;&#10;Description automatically generated">
            <a:extLst>
              <a:ext uri="{FF2B5EF4-FFF2-40B4-BE49-F238E27FC236}">
                <a16:creationId xmlns:a16="http://schemas.microsoft.com/office/drawing/2014/main" id="{45EA6079-709F-82B6-BEFF-00110B972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31" y="3300627"/>
            <a:ext cx="2254366" cy="2776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73838F-EAC4-A9A5-F6CD-F106712769B7}"/>
              </a:ext>
            </a:extLst>
          </p:cNvPr>
          <p:cNvSpPr/>
          <p:nvPr/>
        </p:nvSpPr>
        <p:spPr>
          <a:xfrm>
            <a:off x="2657474" y="923924"/>
            <a:ext cx="2352675" cy="552450"/>
          </a:xfrm>
          <a:prstGeom prst="rect">
            <a:avLst/>
          </a:prstGeom>
          <a:solidFill>
            <a:srgbClr val="2A516A"/>
          </a:solidFill>
          <a:ln>
            <a:solidFill>
              <a:srgbClr val="2A51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CF568-9CFE-9C0F-9A8E-501C422F2536}"/>
              </a:ext>
            </a:extLst>
          </p:cNvPr>
          <p:cNvSpPr txBox="1"/>
          <p:nvPr/>
        </p:nvSpPr>
        <p:spPr>
          <a:xfrm>
            <a:off x="2076450" y="942974"/>
            <a:ext cx="35147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Follow our main account!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@uarkhousing 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888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UNIVERSITY HOUSING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6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2054300"/>
            <a:ext cx="430085" cy="430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1" y="2717440"/>
            <a:ext cx="427999" cy="4279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287" y="3443529"/>
            <a:ext cx="427999" cy="42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77215" y="1971358"/>
            <a:ext cx="230217" cy="2302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67182" y="1967784"/>
            <a:ext cx="233791" cy="2337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77215" y="2293675"/>
            <a:ext cx="230217" cy="230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367182" y="2293675"/>
            <a:ext cx="233791" cy="23379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5417" y="1735595"/>
            <a:ext cx="5179983" cy="210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 u="sng" err="1">
                <a:solidFill>
                  <a:srgbClr val="9D2235"/>
                </a:solidFill>
                <a:latin typeface="Lato Bold"/>
              </a:rPr>
              <a:t>housing.uark.edu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&amp; </a:t>
            </a:r>
            <a:r>
              <a:rPr lang="en-US" sz="2500" u="sng" err="1">
                <a:solidFill>
                  <a:srgbClr val="9D2235"/>
                </a:solidFill>
                <a:latin typeface="Lato Bold"/>
              </a:rPr>
              <a:t>movein.uark.edu</a:t>
            </a:r>
            <a:endParaRPr lang="en-US" sz="25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5834"/>
              </a:lnSpc>
            </a:pPr>
            <a:r>
              <a:rPr lang="en-US" sz="2500" err="1">
                <a:solidFill>
                  <a:srgbClr val="424242"/>
                </a:solidFill>
                <a:latin typeface="Lato"/>
              </a:rPr>
              <a:t>housing@uark.edu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479-575-4687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2597" y="106145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7200" y="1221245"/>
            <a:ext cx="495565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0D893-7AF9-0D16-0642-F63615526CF3}"/>
              </a:ext>
            </a:extLst>
          </p:cNvPr>
          <p:cNvSpPr txBox="1"/>
          <p:nvPr/>
        </p:nvSpPr>
        <p:spPr>
          <a:xfrm>
            <a:off x="7783512" y="1688610"/>
            <a:ext cx="3394892" cy="145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UARKHousing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#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UARKHome</a:t>
            </a:r>
            <a:endParaRPr lang="en-US" sz="2500">
              <a:solidFill>
                <a:srgbClr val="424242"/>
              </a:solidFill>
              <a:latin typeface="Lato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3C569AB-79AA-1107-5088-33D9C359396C}"/>
              </a:ext>
            </a:extLst>
          </p:cNvPr>
          <p:cNvSpPr txBox="1"/>
          <p:nvPr/>
        </p:nvSpPr>
        <p:spPr>
          <a:xfrm>
            <a:off x="7091729" y="1221245"/>
            <a:ext cx="4185871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SOCIAL MEDIA</a:t>
            </a:r>
          </a:p>
        </p:txBody>
      </p:sp>
      <p:pic>
        <p:nvPicPr>
          <p:cNvPr id="17" name="Picture 7" descr="A group of people in a garden&#10;&#10;Description generated with high confidence">
            <a:extLst>
              <a:ext uri="{FF2B5EF4-FFF2-40B4-BE49-F238E27FC236}">
                <a16:creationId xmlns:a16="http://schemas.microsoft.com/office/drawing/2014/main" id="{1DEB5E30-EC1C-169B-0CA3-27FA1EF68D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519" r="224" b="24916"/>
          <a:stretch/>
        </p:blipFill>
        <p:spPr>
          <a:xfrm>
            <a:off x="3048000" y="4238218"/>
            <a:ext cx="5941983" cy="22486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11B91E-B4C0-BF96-9A41-57668D509D30}"/>
              </a:ext>
            </a:extLst>
          </p:cNvPr>
          <p:cNvCxnSpPr/>
          <p:nvPr/>
        </p:nvCxnSpPr>
        <p:spPr>
          <a:xfrm>
            <a:off x="6553200" y="1346200"/>
            <a:ext cx="0" cy="252207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39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IT SERVICES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1950BD9-264B-37B0-2997-6DB8824D4E04}"/>
              </a:ext>
            </a:extLst>
          </p:cNvPr>
          <p:cNvSpPr txBox="1"/>
          <p:nvPr/>
        </p:nvSpPr>
        <p:spPr>
          <a:xfrm>
            <a:off x="442597" y="54629"/>
            <a:ext cx="3472831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>
                <a:solidFill>
                  <a:srgbClr val="FFFFFF"/>
                </a:solidFill>
                <a:latin typeface="Lato Bold Bold"/>
              </a:rPr>
              <a:t>GET HELP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B940167-028B-5736-FDA0-400F597F9B8A}"/>
              </a:ext>
            </a:extLst>
          </p:cNvPr>
          <p:cNvSpPr txBox="1"/>
          <p:nvPr/>
        </p:nvSpPr>
        <p:spPr>
          <a:xfrm>
            <a:off x="5544701" y="1335518"/>
            <a:ext cx="5720199" cy="38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Tech Help is available 7 days a week!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31CE739-72CA-495C-51E0-7F2821D310CA}"/>
              </a:ext>
            </a:extLst>
          </p:cNvPr>
          <p:cNvSpPr txBox="1"/>
          <p:nvPr/>
        </p:nvSpPr>
        <p:spPr>
          <a:xfrm>
            <a:off x="5544701" y="1986620"/>
            <a:ext cx="5217431" cy="2893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In person at the IT Help Desk in the Union Monday – Friday 8 AM – 5 PM </a:t>
            </a:r>
            <a:endParaRPr lang="en-US" sz="1950" dirty="0"/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Online chat at help.uark.edu 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215900" lvl="1">
              <a:lnSpc>
                <a:spcPts val="2799"/>
              </a:lnSpc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   Monday –Friday 7 AM – 12 AM and   </a:t>
            </a:r>
            <a:endParaRPr lang="en-US" sz="1950">
              <a:solidFill>
                <a:srgbClr val="424242"/>
              </a:solidFill>
              <a:latin typeface="Lato"/>
            </a:endParaRPr>
          </a:p>
          <a:p>
            <a:pPr marL="215900" lvl="1">
              <a:lnSpc>
                <a:spcPts val="2799"/>
              </a:lnSpc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   Saturday –Sunday 11 AM – 12 AM 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By phone at 479-575-2905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300" dirty="0">
                <a:solidFill>
                  <a:srgbClr val="424242"/>
                </a:solidFill>
                <a:latin typeface="Lato"/>
              </a:rPr>
              <a:t>Visit </a:t>
            </a:r>
            <a:r>
              <a:rPr lang="en-US" sz="2300" u="sng" dirty="0">
                <a:solidFill>
                  <a:srgbClr val="9D2235"/>
                </a:solidFill>
                <a:latin typeface="Lato Bold"/>
              </a:rPr>
              <a:t>help.uark.edu</a:t>
            </a:r>
            <a:r>
              <a:rPr lang="en-US" sz="2300" dirty="0">
                <a:solidFill>
                  <a:srgbClr val="424242"/>
                </a:solidFill>
                <a:latin typeface="Lato"/>
              </a:rPr>
              <a:t> to learn more </a:t>
            </a:r>
            <a:endParaRPr lang="en-US" sz="23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7" name="Picture 6" descr="A computer lab desk in a building&#10;&#10;Description automatically generated">
            <a:extLst>
              <a:ext uri="{FF2B5EF4-FFF2-40B4-BE49-F238E27FC236}">
                <a16:creationId xmlns:a16="http://schemas.microsoft.com/office/drawing/2014/main" id="{B65DB52E-B57C-39A5-4568-EEAD56A9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64"/>
          <a:stretch/>
        </p:blipFill>
        <p:spPr>
          <a:xfrm>
            <a:off x="507450" y="1016000"/>
            <a:ext cx="4487831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9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796075" y="1183527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358080"/>
            <a:ext cx="4684825" cy="41418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3911" y="6230946"/>
            <a:ext cx="8744483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STUDENT TECHNOLOGY CENTER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22882" y="120794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BORROW...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22883" y="1858436"/>
            <a:ext cx="246068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Laptops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Calculators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Cameras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Recorders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2882" y="3837518"/>
            <a:ext cx="410310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RESERVE...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22882" y="4485219"/>
            <a:ext cx="371745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Production Studio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3D Printing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Alienware PC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Console Stations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5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Monday - Friday 8 a.m. to 10 p.m.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08204" y="1858436"/>
            <a:ext cx="3197997" cy="176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Green Screen Kits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Gaming Consoles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Recorders &amp; Microphones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Projectors </a:t>
            </a:r>
          </a:p>
        </p:txBody>
      </p:sp>
    </p:spTree>
    <p:extLst>
      <p:ext uri="{BB962C8B-B14F-4D97-AF65-F5344CB8AC3E}">
        <p14:creationId xmlns:p14="http://schemas.microsoft.com/office/powerpoint/2010/main" val="168821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4539F2D-4F17-DE02-31FD-0AD53CD01738}"/>
              </a:ext>
            </a:extLst>
          </p:cNvPr>
          <p:cNvSpPr/>
          <p:nvPr/>
        </p:nvSpPr>
        <p:spPr>
          <a:xfrm>
            <a:off x="7078986" y="4274584"/>
            <a:ext cx="4239997" cy="1302583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800" y="1838904"/>
            <a:ext cx="5265349" cy="39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Apple &amp; Dell authorized warranty provider​</a:t>
            </a:r>
            <a:endParaRPr lang="en-US" sz="1950"/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New Device Set-Up  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Operating Systems Updates​​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Bios and Driver Updates​​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Install Microsoft 365​​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Ship or In Store Pick-up​​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  <a:ea typeface="Lato"/>
                <a:cs typeface="Lato"/>
              </a:rPr>
              <a:t>iPhone Screen and Battery Repair</a:t>
            </a:r>
            <a:endParaRPr lang="en-US" sz="1950">
              <a:solidFill>
                <a:srgbClr val="424242"/>
              </a:solidFill>
              <a:latin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Smart Bar​​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Accidental Damage Protection​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Not for profit, owned and operated by the U of A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8986" y="1280834"/>
            <a:ext cx="4239997" cy="28939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3911" y="6205188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TECH STORE &amp; SERVICE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125239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&amp; THE BOOKSTORE ON GARLAND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75877" y="4477035"/>
            <a:ext cx="404621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"/>
              </a:rPr>
              <a:t>For minimum university standards &amp; other requirements, visit: 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techstore.uark.edu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/student-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reccs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0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F97B3A0C-FFE2-5D39-2369-CCA0579200C6}"/>
              </a:ext>
            </a:extLst>
          </p:cNvPr>
          <p:cNvSpPr txBox="1"/>
          <p:nvPr/>
        </p:nvSpPr>
        <p:spPr>
          <a:xfrm>
            <a:off x="442597" y="54629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3906DF5-30BE-D07D-07ED-8E5B71DB6D31}"/>
              </a:ext>
            </a:extLst>
          </p:cNvPr>
          <p:cNvSpPr txBox="1"/>
          <p:nvPr/>
        </p:nvSpPr>
        <p:spPr>
          <a:xfrm>
            <a:off x="685800" y="1065835"/>
            <a:ext cx="5014455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</a:pPr>
            <a:r>
              <a:rPr lang="en-US" sz="2999" b="1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9DF43C6-DB63-4129-C91C-49DDFDBF5EE6}"/>
              </a:ext>
            </a:extLst>
          </p:cNvPr>
          <p:cNvSpPr txBox="1"/>
          <p:nvPr/>
        </p:nvSpPr>
        <p:spPr>
          <a:xfrm>
            <a:off x="685800" y="1744133"/>
            <a:ext cx="5014455" cy="332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In the Garland Bookstore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Sales:</a:t>
            </a:r>
            <a:r>
              <a:rPr lang="en-US" sz="2000">
                <a:solidFill>
                  <a:srgbClr val="424242"/>
                </a:solidFill>
                <a:latin typeface="Lato"/>
              </a:rPr>
              <a:t> 479-575-5414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Service: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479-575-3811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uasc@uark.edu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In the Union, room 381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by the bus depot entrance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Sales: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479-718-3320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2E6ECEC-796B-3DC4-1DAC-459CEDDCD8FE}"/>
              </a:ext>
            </a:extLst>
          </p:cNvPr>
          <p:cNvSpPr txBox="1"/>
          <p:nvPr/>
        </p:nvSpPr>
        <p:spPr>
          <a:xfrm>
            <a:off x="6470650" y="1750484"/>
            <a:ext cx="5014455" cy="74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Online</a:t>
            </a:r>
          </a:p>
          <a:p>
            <a:pPr>
              <a:lnSpc>
                <a:spcPts val="2800"/>
              </a:lnSpc>
            </a:pPr>
            <a:r>
              <a:rPr lang="en-US" sz="2000" u="sng" err="1">
                <a:solidFill>
                  <a:srgbClr val="9D2235"/>
                </a:solidFill>
                <a:latin typeface="Lato Bold"/>
              </a:rPr>
              <a:t>techstore.uark.edu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40752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FOOD ON THE HILL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CHARTWELLS ON-CAMPUS DINING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5913" y="1018001"/>
            <a:ext cx="7423072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CHARTWELLS = YOUR FOOD, ON THE HILL!</a:t>
            </a:r>
          </a:p>
        </p:txBody>
      </p:sp>
      <p:pic>
        <p:nvPicPr>
          <p:cNvPr id="9" name="Picture 8" descr="A picture containing person, outdoor, grass, man&#10;&#10;Description automatically generated">
            <a:extLst>
              <a:ext uri="{FF2B5EF4-FFF2-40B4-BE49-F238E27FC236}">
                <a16:creationId xmlns:a16="http://schemas.microsoft.com/office/drawing/2014/main" id="{B8C3D5EA-DC28-55A4-A1DB-8C544ACA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9" r="7187"/>
          <a:stretch/>
        </p:blipFill>
        <p:spPr>
          <a:xfrm>
            <a:off x="9102198" y="1707132"/>
            <a:ext cx="2731505" cy="3837963"/>
          </a:xfrm>
          <a:prstGeom prst="rect">
            <a:avLst/>
          </a:prstGeom>
        </p:spPr>
      </p:pic>
      <p:pic>
        <p:nvPicPr>
          <p:cNvPr id="10" name="Picture 9" descr="Text, calendar&#10;&#10;Description automatically generated">
            <a:extLst>
              <a:ext uri="{FF2B5EF4-FFF2-40B4-BE49-F238E27FC236}">
                <a16:creationId xmlns:a16="http://schemas.microsoft.com/office/drawing/2014/main" id="{1B58BB86-058D-B596-5B62-A4F44611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9"/>
          <a:stretch/>
        </p:blipFill>
        <p:spPr>
          <a:xfrm>
            <a:off x="4611315" y="1689628"/>
            <a:ext cx="4293744" cy="3872973"/>
          </a:xfrm>
          <a:prstGeom prst="rect">
            <a:avLst/>
          </a:prstGeom>
        </p:spPr>
      </p:pic>
      <p:pic>
        <p:nvPicPr>
          <p:cNvPr id="11" name="Picture 10" descr="A map of a city&#10;&#10;AI-generated content may be incorrect.">
            <a:extLst>
              <a:ext uri="{FF2B5EF4-FFF2-40B4-BE49-F238E27FC236}">
                <a16:creationId xmlns:a16="http://schemas.microsoft.com/office/drawing/2014/main" id="{120A09A2-E4BA-1544-F063-77FB192C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0" y="800100"/>
            <a:ext cx="4304179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9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5800" y="1838904"/>
            <a:ext cx="7594600" cy="683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424242"/>
                </a:solidFill>
                <a:latin typeface="Lato"/>
              </a:rPr>
              <a:t>Changes to meal plans must be made by the 11th day of class each semester. Changes can be made by emailing </a:t>
            </a:r>
            <a:r>
              <a:rPr lang="en-US" sz="1999" u="sng">
                <a:solidFill>
                  <a:srgbClr val="9D2235"/>
                </a:solidFill>
                <a:latin typeface="Lato Bold"/>
              </a:rPr>
              <a:t>housing@uark.edu</a:t>
            </a:r>
            <a:r>
              <a:rPr lang="en-US" sz="1999">
                <a:solidFill>
                  <a:srgbClr val="424242"/>
                </a:solidFill>
                <a:latin typeface="Lato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3911" y="6230946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302724"/>
            <a:ext cx="7814256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 dirty="0">
                <a:solidFill>
                  <a:srgbClr val="424242"/>
                </a:solidFill>
                <a:latin typeface="Lato Bold Bold"/>
              </a:rPr>
              <a:t>Meal plans begin on Thursday, August 7th!  </a:t>
            </a:r>
          </a:p>
        </p:txBody>
      </p:sp>
      <p:pic>
        <p:nvPicPr>
          <p:cNvPr id="11" name="Picture 5" descr="A dining room table in front of a building&#10;&#10;Description generated with very high confidence">
            <a:extLst>
              <a:ext uri="{FF2B5EF4-FFF2-40B4-BE49-F238E27FC236}">
                <a16:creationId xmlns:a16="http://schemas.microsoft.com/office/drawing/2014/main" id="{23C75CB5-51F8-30AC-14A7-C1619330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28" y="3083542"/>
            <a:ext cx="2426805" cy="2437913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6E41143D-1AF4-89B0-AB30-7E84A2191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4755" b="22170"/>
          <a:stretch/>
        </p:blipFill>
        <p:spPr bwMode="auto">
          <a:xfrm>
            <a:off x="8839200" y="3083542"/>
            <a:ext cx="2497551" cy="23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79DA3D9-C9F4-77A6-9884-91AAA48E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3" y="3083542"/>
            <a:ext cx="2546703" cy="2479037"/>
          </a:xfrm>
          <a:prstGeom prst="rect">
            <a:avLst/>
          </a:prstGeom>
        </p:spPr>
      </p:pic>
      <p:pic>
        <p:nvPicPr>
          <p:cNvPr id="14" name="Picture 13" descr="A person holding a plate of food&#10;&#10;Description automatically generated">
            <a:extLst>
              <a:ext uri="{FF2B5EF4-FFF2-40B4-BE49-F238E27FC236}">
                <a16:creationId xmlns:a16="http://schemas.microsoft.com/office/drawing/2014/main" id="{2E9C7ED3-AE86-E883-92FD-6E4E912E8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4" y="3073401"/>
            <a:ext cx="2454865" cy="24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816507"/>
            <a:ext cx="3515024" cy="339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10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10 meals + $135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$85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 Plus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$185 DD</a:t>
            </a:r>
          </a:p>
          <a:p>
            <a:pPr>
              <a:lnSpc>
                <a:spcPts val="279"/>
              </a:lnSpc>
            </a:pPr>
            <a:r>
              <a:rPr lang="en-US" sz="199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279"/>
              </a:lnSpc>
            </a:pPr>
            <a:endParaRPr lang="en-US" sz="1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$60 DD 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 Plus 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$160 DD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TRADITIONAL PLANS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404799" y="130995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731477" y="1816507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Do not roll over to the next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Reset every Sunday Morning 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Used at 20+ restaurants on campus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31477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1477" y="4233740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semester​, do not roll over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Tax-free​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Work just like cash in all Chartwell’s locations.​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Reloadable in increments of $50, $75 or $100​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31477" y="3666472"/>
            <a:ext cx="3874227" cy="4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DINING DOLLARS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050" y="5722434"/>
            <a:ext cx="3515024" cy="34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Lato"/>
              </a:rPr>
              <a:t>* The above Dining Dollar rates reflect the 2023-2024  academic year. They are subject to increase.​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001238" y="130309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325088" y="5230392"/>
            <a:ext cx="3181112" cy="786979"/>
            <a:chOff x="0" y="0"/>
            <a:chExt cx="1256736" cy="3109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6736" cy="310905"/>
            </a:xfrm>
            <a:custGeom>
              <a:avLst/>
              <a:gdLst/>
              <a:ahLst/>
              <a:cxnLst/>
              <a:rect l="l" t="t" r="r" b="b"/>
              <a:pathLst>
                <a:path w="1256736" h="310905">
                  <a:moveTo>
                    <a:pt x="0" y="0"/>
                  </a:moveTo>
                  <a:lnTo>
                    <a:pt x="1256736" y="0"/>
                  </a:lnTo>
                  <a:lnTo>
                    <a:pt x="1256736" y="310905"/>
                  </a:lnTo>
                  <a:lnTo>
                    <a:pt x="0" y="310905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410225" y="5321198"/>
            <a:ext cx="3010838" cy="5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>
                <a:solidFill>
                  <a:srgbClr val="FFFFFF"/>
                </a:solidFill>
                <a:latin typeface="Lato Bold Bold"/>
              </a:rPr>
              <a:t>BE SURE TO GRAB OUR CAMPUS DINING GUIDE!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39250" y="3514283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36208" y="4983069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B615BCBC-6989-0126-BBBC-7B04F19D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4"/>
          <a:stretch/>
        </p:blipFill>
        <p:spPr>
          <a:xfrm>
            <a:off x="8587017" y="190257"/>
            <a:ext cx="2657253" cy="4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760EA1-43B2-58AC-33A6-7D0C128A3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2002" t="11883" r="1634" b="15902"/>
          <a:stretch/>
        </p:blipFill>
        <p:spPr>
          <a:xfrm>
            <a:off x="3544" y="754841"/>
            <a:ext cx="12188453" cy="685600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14390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WELCOME TO YOUR NEW HOME!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6944" y="2070739"/>
            <a:ext cx="8318112" cy="21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424242"/>
                </a:solidFill>
                <a:latin typeface="Lato Bold Bold"/>
              </a:rPr>
              <a:t>College friends are like a family. You eat together, take naps together, fight, laugh, cry, and do everything together until you can’t remember how you lived without them.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2383" y="4450844"/>
            <a:ext cx="1395705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Unknown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3834" y="4450844"/>
            <a:ext cx="330902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2333">
                <a:solidFill>
                  <a:srgbClr val="424242"/>
                </a:solidFill>
                <a:latin typeface="Lato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22053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F49804-0AAE-D3D3-4BB0-1D36CBC7E2A4}"/>
              </a:ext>
            </a:extLst>
          </p:cNvPr>
          <p:cNvSpPr/>
          <p:nvPr/>
        </p:nvSpPr>
        <p:spPr>
          <a:xfrm>
            <a:off x="6800847" y="5144415"/>
            <a:ext cx="4705351" cy="926686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94948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758016"/>
            <a:ext cx="5252021" cy="413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Meal Swipes are used at the 2 all-you-care-to-eat​ dining halls Pomfret Dining Hall and Fulbright Dining​ Hall, our 1021 Food Hall (with 9 locations inside), and at our restaurants across campus during specified time frames.​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When using Meal Swipes at our restaurants like​ Chick-Fil-A®, Paper Lantern and more, you can Meal​ Swipe once per meal period during the specified​ Meal Swipe time. You can Meal Swipe at our participating restaurants (during the specified time frame)​ once at breakfast, once at lunch,​ and once at dinner.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93800"/>
            <a:ext cx="3874227" cy="4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30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97036" y="5328369"/>
            <a:ext cx="451297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 Bold"/>
              </a:rPr>
              <a:t>BE SURE TO LOOK FOR THIS STICKER WHEN YOU GET TO CAMPUS! </a:t>
            </a: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D77E3D7-582E-15D0-3503-52120697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31" y="2939863"/>
            <a:ext cx="2584610" cy="2153842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9FE646F7-C63F-CED3-AF3A-9251EC403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0" y="401650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6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798" y="1499617"/>
            <a:ext cx="7099301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Have special diet or food allergies questions? Email our Registered Dietitian at: </a:t>
            </a:r>
            <a:r>
              <a:rPr lang="en-US" sz="2500" err="1">
                <a:solidFill>
                  <a:srgbClr val="9D2235"/>
                </a:solidFill>
                <a:latin typeface="Lato Bold"/>
              </a:rPr>
              <a:t>diet@uark.edu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. ​</a:t>
            </a:r>
          </a:p>
        </p:txBody>
      </p:sp>
      <p:pic>
        <p:nvPicPr>
          <p:cNvPr id="9" name="Picture 8" descr="A plate of food&#10;&#10;Description automatically generated">
            <a:extLst>
              <a:ext uri="{FF2B5EF4-FFF2-40B4-BE49-F238E27FC236}">
                <a16:creationId xmlns:a16="http://schemas.microsoft.com/office/drawing/2014/main" id="{930C0D6F-4E09-DB6F-B574-77BAC049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" y="2624583"/>
            <a:ext cx="3200798" cy="3200798"/>
          </a:xfrm>
          <a:prstGeom prst="rect">
            <a:avLst/>
          </a:prstGeom>
        </p:spPr>
      </p:pic>
      <p:pic>
        <p:nvPicPr>
          <p:cNvPr id="10" name="Picture 9" descr="A plate of food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848DE2A5-2ADF-E5AD-EF27-F29E8FF46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4" y="2639947"/>
            <a:ext cx="3200798" cy="320079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A9CCB160-14F8-C3BC-823B-E22CA4F3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019" y="331744"/>
            <a:ext cx="2942265" cy="6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1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SUSTAINABILITY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376656" y="1034473"/>
            <a:ext cx="3438689" cy="4728301"/>
            <a:chOff x="0" y="0"/>
            <a:chExt cx="1358495" cy="18082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800" y="1034472"/>
            <a:ext cx="3438689" cy="4728302"/>
            <a:chOff x="0" y="0"/>
            <a:chExt cx="1358495" cy="1808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69345" y="1034473"/>
            <a:ext cx="3438689" cy="4728301"/>
            <a:chOff x="0" y="0"/>
            <a:chExt cx="1358495" cy="18082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0678" y="4480149"/>
            <a:ext cx="3068935" cy="119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We have a Hydroponic Freight Farm where we’ve harvested over 150,000 heads of butterhead lettuce for our Where the Wild Greens AR location​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22256" y="4480149"/>
            <a:ext cx="314748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Since 2016, we’ve composted all of our food scraps and leftovers from plates in our partnership with the </a:t>
            </a:r>
          </a:p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City of Fayetteville 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29409" y="4480149"/>
            <a:ext cx="3118563" cy="70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We donate our overproduced food to Razorback Food Recovery and to date have donated over 300,000 </a:t>
            </a:r>
            <a:r>
              <a:rPr lang="en-US" sz="1500" err="1">
                <a:solidFill>
                  <a:srgbClr val="FFFFFF"/>
                </a:solidFill>
                <a:latin typeface="Lato Bold"/>
              </a:rPr>
              <a:t>lbs</a:t>
            </a:r>
            <a:r>
              <a:rPr lang="en-US" sz="1500">
                <a:solidFill>
                  <a:srgbClr val="FFFFFF"/>
                </a:solidFill>
                <a:latin typeface="Lato Bold"/>
              </a:rPr>
              <a:t>​</a:t>
            </a:r>
          </a:p>
        </p:txBody>
      </p:sp>
      <p:pic>
        <p:nvPicPr>
          <p:cNvPr id="20" name="Picture 4" descr="No photo description available.">
            <a:extLst>
              <a:ext uri="{FF2B5EF4-FFF2-40B4-BE49-F238E27FC236}">
                <a16:creationId xmlns:a16="http://schemas.microsoft.com/office/drawing/2014/main" id="{9771139C-F8AA-5FF6-7FBC-744F4B8C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8" y="1218731"/>
            <a:ext cx="3068935" cy="30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o photo description available.">
            <a:extLst>
              <a:ext uri="{FF2B5EF4-FFF2-40B4-BE49-F238E27FC236}">
                <a16:creationId xmlns:a16="http://schemas.microsoft.com/office/drawing/2014/main" id="{E714C778-03D7-8F0A-E503-C3F53D48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4" y="1188069"/>
            <a:ext cx="3098333" cy="30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No photo description available.">
            <a:extLst>
              <a:ext uri="{FF2B5EF4-FFF2-40B4-BE49-F238E27FC236}">
                <a16:creationId xmlns:a16="http://schemas.microsoft.com/office/drawing/2014/main" id="{6F7A898F-45F2-CA53-DB1C-7AA6485B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09" y="1188069"/>
            <a:ext cx="3118563" cy="31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6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66C1-174E-F16D-22C4-77E954DD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AAF8586-7284-2E43-77C7-DA828F2B36DE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754DD9-33A6-B25D-89FF-A5295402489E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BAD5367-DA20-E13A-A064-C468919AAAAC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280C3A-D8AC-A9D4-AC68-850FA2E753C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222F048-98A0-FE08-6A09-B4503164D099}"/>
              </a:ext>
            </a:extLst>
          </p:cNvPr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JOIN THE FUN! </a:t>
            </a:r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1D2298-551C-E016-F052-87989140E1E6}"/>
              </a:ext>
            </a:extLst>
          </p:cNvPr>
          <p:cNvSpPr txBox="1"/>
          <p:nvPr/>
        </p:nvSpPr>
        <p:spPr>
          <a:xfrm>
            <a:off x="271062" y="1487627"/>
            <a:ext cx="5703382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>
                <a:solidFill>
                  <a:srgbClr val="9D2235"/>
                </a:solidFill>
                <a:latin typeface="Lato Bold Bold"/>
              </a:rPr>
              <a:t>Sign up for the monthly </a:t>
            </a:r>
            <a:endParaRPr lang="en-US"/>
          </a:p>
          <a:p>
            <a:r>
              <a:rPr lang="en-US" sz="5400">
                <a:solidFill>
                  <a:srgbClr val="9D2235"/>
                </a:solidFill>
                <a:latin typeface="Lato Bold Bold"/>
              </a:rPr>
              <a:t>Food on the Hill student newsletter</a:t>
            </a:r>
            <a:endParaRPr lang="en-US"/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F38B46C5-1B17-364F-DD38-05ABB47E5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16" y="5713333"/>
            <a:ext cx="942244" cy="917735"/>
          </a:xfrm>
          <a:prstGeom prst="rect">
            <a:avLst/>
          </a:prstGeom>
        </p:spPr>
      </p:pic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13656D2-3E41-BE2A-6CA0-0B1A6AE3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8675"/>
            <a:ext cx="49053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4B8CE-272D-4026-64A3-87F7B4ED991A}"/>
              </a:ext>
            </a:extLst>
          </p:cNvPr>
          <p:cNvSpPr/>
          <p:nvPr/>
        </p:nvSpPr>
        <p:spPr>
          <a:xfrm>
            <a:off x="8011001" y="4285897"/>
            <a:ext cx="3251200" cy="1124552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FOLLOW YOUR FOOD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4018" y="1788460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foodonthehill_ar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Giveaways | Events | Specials | More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44994"/>
            <a:ext cx="3874227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CONNECT WITH US!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2834988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LOOKING FOR A JOB?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8502" y="3476338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We're hiring! Visit our website or links in our bio for more information.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9263" y="4376773"/>
            <a:ext cx="281797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Learn more about campus dining on our website! Daily menus, nutritional information, hours, campus dining map and more!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34288" y="939801"/>
            <a:ext cx="200462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SCAN ME!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962066"/>
            <a:ext cx="230217" cy="2302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222" y="2146651"/>
            <a:ext cx="233791" cy="233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2284383"/>
            <a:ext cx="230217" cy="230217"/>
          </a:xfrm>
          <a:prstGeom prst="rect">
            <a:avLst/>
          </a:prstGeom>
        </p:spPr>
      </p:pic>
      <p:pic>
        <p:nvPicPr>
          <p:cNvPr id="20" name="Picture 7" descr="A close up of a person making food&#10;&#10;Description generated with high confidence">
            <a:extLst>
              <a:ext uri="{FF2B5EF4-FFF2-40B4-BE49-F238E27FC236}">
                <a16:creationId xmlns:a16="http://schemas.microsoft.com/office/drawing/2014/main" id="{23FF3C4E-A318-04F3-A61F-3D2068275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59" y="4431979"/>
            <a:ext cx="5397498" cy="2012312"/>
          </a:xfrm>
          <a:prstGeom prst="rect">
            <a:avLst/>
          </a:prstGeom>
        </p:spPr>
      </p:pic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AE5845AF-31FD-1C71-5EC4-5D6C68E44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16" y="5713333"/>
            <a:ext cx="942244" cy="9177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8E597A-5D0D-E1CA-4F7E-5519A69591DE}"/>
              </a:ext>
            </a:extLst>
          </p:cNvPr>
          <p:cNvGrpSpPr/>
          <p:nvPr/>
        </p:nvGrpSpPr>
        <p:grpSpPr>
          <a:xfrm>
            <a:off x="8216075" y="1518607"/>
            <a:ext cx="2841052" cy="2689963"/>
            <a:chOff x="8293800" y="1647916"/>
            <a:chExt cx="3200400" cy="32004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61EF6E-A203-9C8B-0EC3-EB1F7DCC43FF}"/>
                </a:ext>
              </a:extLst>
            </p:cNvPr>
            <p:cNvSpPr/>
            <p:nvPr/>
          </p:nvSpPr>
          <p:spPr>
            <a:xfrm>
              <a:off x="8293800" y="1647916"/>
              <a:ext cx="3200400" cy="3200400"/>
            </a:xfrm>
            <a:prstGeom prst="rect">
              <a:avLst/>
            </a:prstGeom>
            <a:solidFill>
              <a:srgbClr val="9D2235"/>
            </a:solidFill>
            <a:ln>
              <a:solidFill>
                <a:srgbClr val="9D2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5" name="Picture 2" descr="A picture containing black, drawing&#10;&#10;Description generated with very high confidence">
              <a:extLst>
                <a:ext uri="{FF2B5EF4-FFF2-40B4-BE49-F238E27FC236}">
                  <a16:creationId xmlns:a16="http://schemas.microsoft.com/office/drawing/2014/main" id="{68600E6A-177B-A329-ECAA-78A29805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10767" y="1763005"/>
              <a:ext cx="2966466" cy="2966466"/>
            </a:xfrm>
            <a:prstGeom prst="rect">
              <a:avLst/>
            </a:prstGeom>
          </p:spPr>
        </p:pic>
      </p:grpSp>
      <p:pic>
        <p:nvPicPr>
          <p:cNvPr id="22" name="Picture 21" descr="A green leaf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6C384E-F3CB-A42D-BA77-8FA91B7E5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79" y="5044898"/>
            <a:ext cx="526778" cy="5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24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LUNCH TODAY</a:t>
            </a:r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03602" y="2359555"/>
            <a:ext cx="8102598" cy="12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​Debbie’s  |  Ark-N-Style  |  Root For You |  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Talegate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El Cerdo  |  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Herbimore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 |  Passport to Pasta   </a:t>
            </a:r>
          </a:p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Loaf + Pickles  |  The Green Table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(allergen friendly)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0576" y="1718205"/>
            <a:ext cx="564864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1 TICKET = 1 COMBO MEAL 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5900" y="4037013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&amp; 3 FREEBIE STATIONS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6424" y="4671190"/>
            <a:ext cx="6736951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The Pantry  |  Dessert Bar  |  Salads &amp; Fruit Bar​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427053D-2FA5-F779-C386-A9174C64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87730"/>
            <a:ext cx="2249804" cy="4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INTRODUCING OUR RESIDENCE HALL STAFF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530" y="1057293"/>
            <a:ext cx="6565005" cy="2924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Hall Director</a:t>
            </a:r>
            <a:endParaRPr lang="en-US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Resident Assistant (RA)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Residence Hall Administrators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Maintenance Team Members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Institutional Service Assistants (ISA)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Embedded Mental Health Team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79B935-C9B7-DAAB-4954-D8E6B18A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66" y="3177948"/>
            <a:ext cx="2561149" cy="25380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7DA193-ADF3-3A60-8C31-7C0B3458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071" y="836609"/>
            <a:ext cx="3295616" cy="22016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9" name="Picture 8" descr="A group of women wearing orange vests and holding an umbrella&#10;&#10;Description automatically generated">
            <a:extLst>
              <a:ext uri="{FF2B5EF4-FFF2-40B4-BE49-F238E27FC236}">
                <a16:creationId xmlns:a16="http://schemas.microsoft.com/office/drawing/2014/main" id="{3A6BA6D5-2AC2-89FC-23C3-FD3909B6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650" y="1712932"/>
            <a:ext cx="2478885" cy="31284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9863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HOGSYNC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523116" y="5741410"/>
            <a:ext cx="3145769" cy="754841"/>
            <a:chOff x="0" y="0"/>
            <a:chExt cx="1242773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2773" cy="298209"/>
            </a:xfrm>
            <a:custGeom>
              <a:avLst/>
              <a:gdLst/>
              <a:ahLst/>
              <a:cxnLst/>
              <a:rect l="l" t="t" r="r" b="b"/>
              <a:pathLst>
                <a:path w="1242773" h="298209">
                  <a:moveTo>
                    <a:pt x="0" y="0"/>
                  </a:moveTo>
                  <a:lnTo>
                    <a:pt x="1242773" y="0"/>
                  </a:lnTo>
                  <a:lnTo>
                    <a:pt x="124277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hogsync.uark.edu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C3CAC-6B36-76ED-EEB5-396B2BD0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78" y="1367012"/>
            <a:ext cx="1651821" cy="1679154"/>
          </a:xfrm>
          <a:prstGeom prst="rect">
            <a:avLst/>
          </a:prstGeom>
        </p:spPr>
      </p:pic>
      <p:pic>
        <p:nvPicPr>
          <p:cNvPr id="15" name="Picture 6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7D73C651-7E04-6C55-0325-229BE4DC3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464742"/>
            <a:ext cx="1321304" cy="1312639"/>
          </a:xfrm>
          <a:prstGeom prst="rect">
            <a:avLst/>
          </a:prstGeom>
        </p:spPr>
      </p:pic>
      <p:pic>
        <p:nvPicPr>
          <p:cNvPr id="16" name="Picture 9" descr="A close up of a card&#10;&#10;Description generated with high confidence">
            <a:extLst>
              <a:ext uri="{FF2B5EF4-FFF2-40B4-BE49-F238E27FC236}">
                <a16:creationId xmlns:a16="http://schemas.microsoft.com/office/drawing/2014/main" id="{1AFFEDE3-D3AA-5469-29C6-F8AF9D99D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96" y="4148091"/>
            <a:ext cx="1321304" cy="1312909"/>
          </a:xfrm>
          <a:prstGeom prst="rect">
            <a:avLst/>
          </a:prstGeom>
        </p:spPr>
      </p:pic>
      <p:pic>
        <p:nvPicPr>
          <p:cNvPr id="17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2F74DDF-2D67-697C-CFEA-2467F9164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2871458"/>
            <a:ext cx="1335404" cy="1363423"/>
          </a:xfrm>
          <a:prstGeom prst="rect">
            <a:avLst/>
          </a:prstGeom>
        </p:spPr>
      </p:pic>
      <p:pic>
        <p:nvPicPr>
          <p:cNvPr id="18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2261002-E994-2AD3-F2E9-2E2980702F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400" y="2460137"/>
            <a:ext cx="1436289" cy="1426063"/>
          </a:xfrm>
          <a:prstGeom prst="rect">
            <a:avLst/>
          </a:prstGeom>
        </p:spPr>
      </p:pic>
      <p:pic>
        <p:nvPicPr>
          <p:cNvPr id="19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775DB6-119C-A349-647F-1A5ECAF761B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515" y="3151183"/>
            <a:ext cx="1321303" cy="1321303"/>
          </a:xfrm>
          <a:prstGeom prst="rect">
            <a:avLst/>
          </a:prstGeom>
        </p:spPr>
      </p:pic>
      <p:pic>
        <p:nvPicPr>
          <p:cNvPr id="20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E470F88-F6B2-971D-FD8F-8CDD3F59A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1" y="1397000"/>
            <a:ext cx="1619107" cy="1181512"/>
          </a:xfrm>
          <a:prstGeom prst="rect">
            <a:avLst/>
          </a:prstGeom>
        </p:spPr>
      </p:pic>
      <p:pic>
        <p:nvPicPr>
          <p:cNvPr id="21" name="Picture 19" descr="A picture containing graphics, drawing, food, room&#10;&#10;Description generated with very high confidence">
            <a:extLst>
              <a:ext uri="{FF2B5EF4-FFF2-40B4-BE49-F238E27FC236}">
                <a16:creationId xmlns:a16="http://schemas.microsoft.com/office/drawing/2014/main" id="{0B897EEC-C7EE-0BDE-B8FE-FF722C0CA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8657" y="3819641"/>
            <a:ext cx="1201895" cy="1208207"/>
          </a:xfrm>
          <a:prstGeom prst="rect">
            <a:avLst/>
          </a:prstGeom>
        </p:spPr>
      </p:pic>
      <p:pic>
        <p:nvPicPr>
          <p:cNvPr id="2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756335-1342-8D3F-D95B-51F203B2FF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256" t="76977" r="44207" b="-127"/>
          <a:stretch/>
        </p:blipFill>
        <p:spPr>
          <a:xfrm>
            <a:off x="8382000" y="4750197"/>
            <a:ext cx="1934489" cy="1208206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01050A20-996A-AB9E-7126-47037EE58182}"/>
              </a:ext>
            </a:extLst>
          </p:cNvPr>
          <p:cNvSpPr txBox="1"/>
          <p:nvPr/>
        </p:nvSpPr>
        <p:spPr>
          <a:xfrm>
            <a:off x="9042401" y="955551"/>
            <a:ext cx="2533679" cy="32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Check out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HOGSync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!</a:t>
            </a:r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F99072B9-7FD8-35C8-7379-1D49F6B0A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9695" y="2255520"/>
            <a:ext cx="4244990" cy="325374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7" name="Picture 26" descr="Changes to HogSync | University of Arkansas">
            <a:extLst>
              <a:ext uri="{FF2B5EF4-FFF2-40B4-BE49-F238E27FC236}">
                <a16:creationId xmlns:a16="http://schemas.microsoft.com/office/drawing/2014/main" id="{2AFB3188-BB6A-ECEC-8488-7C09046ED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1" y="754380"/>
            <a:ext cx="2743198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493D74-49F6-3476-5700-D62F9FE6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197" y="1232010"/>
            <a:ext cx="3860003" cy="34498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FINDING HOUSING INFORMATION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229840"/>
            <a:ext cx="6796825" cy="3273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 Bold Bold"/>
              </a:rPr>
              <a:t>Students can login to their housing contracting portal and select </a:t>
            </a:r>
            <a:r>
              <a:rPr lang="en-US" sz="2500">
                <a:solidFill>
                  <a:srgbClr val="9D2235"/>
                </a:solidFill>
                <a:latin typeface="Lato Bold Bold"/>
              </a:rPr>
              <a:t>"My Details"</a:t>
            </a:r>
            <a:r>
              <a:rPr lang="en-US" sz="2500">
                <a:solidFill>
                  <a:srgbClr val="424242"/>
                </a:solidFill>
                <a:latin typeface="Lato Bold Bold"/>
              </a:rPr>
              <a:t> to find the following information:​</a:t>
            </a:r>
          </a:p>
          <a:p>
            <a:pPr>
              <a:lnSpc>
                <a:spcPts val="1867"/>
              </a:lnSpc>
              <a:spcBef>
                <a:spcPct val="0"/>
              </a:spcBef>
            </a:pPr>
            <a:endParaRPr lang="en-US" sz="2333">
              <a:solidFill>
                <a:srgbClr val="424242"/>
              </a:solidFill>
              <a:latin typeface="Lato Bold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Room Assignments​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Roommates​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Meal Plan Information​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Mailing Address/Mailbox Information </a:t>
            </a:r>
          </a:p>
          <a:p>
            <a:pPr marL="889000" lvl="2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  <a:ea typeface="Lato"/>
                <a:cs typeface="Lato"/>
              </a:rPr>
              <a:t>Beginning in early August</a:t>
            </a:r>
          </a:p>
        </p:txBody>
      </p:sp>
    </p:spTree>
    <p:extLst>
      <p:ext uri="{BB962C8B-B14F-4D97-AF65-F5344CB8AC3E}">
        <p14:creationId xmlns:p14="http://schemas.microsoft.com/office/powerpoint/2010/main" val="96582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Apartment Communities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53920" y="1166414"/>
            <a:ext cx="6371378" cy="3427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First-year students are able to select from Duncan Avenue Apartments (on-campus) and various off-campus apartment options: </a:t>
            </a:r>
            <a:r>
              <a:rPr lang="en-US" sz="2000">
                <a:solidFill>
                  <a:srgbClr val="9D2235"/>
                </a:solidFill>
                <a:latin typeface="Lato Bold"/>
              </a:rPr>
              <a:t>The Marshall</a:t>
            </a:r>
            <a:r>
              <a:rPr lang="en-US" sz="2000">
                <a:solidFill>
                  <a:srgbClr val="9D2235"/>
                </a:solidFill>
                <a:latin typeface="Lato Bold"/>
                <a:ea typeface="Lato Bold"/>
                <a:cs typeface="Lato Bold"/>
              </a:rPr>
              <a:t> (limited availability)</a:t>
            </a:r>
            <a:r>
              <a:rPr lang="en-US" sz="2000">
                <a:solidFill>
                  <a:srgbClr val="9D2235"/>
                </a:solidFill>
                <a:latin typeface="Lato Bold"/>
              </a:rPr>
              <a:t> or The Cardinal. 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These students will have access to Housing staff as well as many of the resources available to other students on campus while living in the apartments. 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E28F0-5843-6C2C-A774-F3D8D1FF8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99"/>
          <a:stretch/>
        </p:blipFill>
        <p:spPr>
          <a:xfrm>
            <a:off x="7692370" y="1164387"/>
            <a:ext cx="3563262" cy="20785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6404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B52530-3083-64EE-0565-28CD24E8ECEA}"/>
              </a:ext>
            </a:extLst>
          </p:cNvPr>
          <p:cNvSpPr/>
          <p:nvPr/>
        </p:nvSpPr>
        <p:spPr>
          <a:xfrm>
            <a:off x="6116576" y="4481460"/>
            <a:ext cx="5389625" cy="139247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061622"/>
            <a:ext cx="5505450" cy="5155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50">
                <a:solidFill>
                  <a:srgbClr val="9D2235"/>
                </a:solidFill>
                <a:latin typeface="Lato Bold Bold"/>
              </a:rPr>
              <a:t>SPECIAL GROUP ARRIVALS</a:t>
            </a:r>
          </a:p>
          <a:p>
            <a:pPr>
              <a:lnSpc>
                <a:spcPts val="2333"/>
              </a:lnSpc>
            </a:pPr>
            <a:endParaRPr lang="en-US" sz="2000">
              <a:solidFill>
                <a:srgbClr val="424242"/>
              </a:solidFill>
              <a:latin typeface="Lato Bold"/>
            </a:endParaRPr>
          </a:p>
          <a:p>
            <a:pPr>
              <a:lnSpc>
                <a:spcPts val="2333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Sorority Recruitment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</a:rPr>
              <a:t>Wednesday, August 6 (All Campus Move-In)</a:t>
            </a: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</a:rPr>
              <a:t>Thursday, August 7 (Adohi, </a:t>
            </a:r>
            <a:r>
              <a:rPr lang="en-US" sz="1600" err="1">
                <a:solidFill>
                  <a:srgbClr val="424242"/>
                </a:solidFill>
                <a:latin typeface="Lato"/>
              </a:rPr>
              <a:t>Futrall</a:t>
            </a:r>
            <a:r>
              <a:rPr lang="en-US" sz="1600">
                <a:solidFill>
                  <a:srgbClr val="424242"/>
                </a:solidFill>
                <a:latin typeface="Lato"/>
              </a:rPr>
              <a:t>, Maples, Cardinal &amp; Reid)</a:t>
            </a: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  <a:ea typeface="Lato"/>
                <a:cs typeface="Lato"/>
              </a:rPr>
              <a:t>Friday, August 8 (Reid)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b="1">
                <a:solidFill>
                  <a:srgbClr val="424242"/>
                </a:solidFill>
                <a:latin typeface="Lato"/>
                <a:ea typeface="Lato"/>
                <a:cs typeface="Lato"/>
              </a:rPr>
              <a:t>Reid Sorority recruitment residents moving in on Friday will complete move-in prior to Sorority Orientation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Lead Hogs &amp; Marching Band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  <a:ea typeface="Lato"/>
                <a:cs typeface="Lato"/>
              </a:rPr>
              <a:t>Wednesday, August 6 </a:t>
            </a:r>
          </a:p>
          <a:p>
            <a:pPr>
              <a:lnSpc>
                <a:spcPts val="2800"/>
              </a:lnSpc>
            </a:pP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83516" y="4652913"/>
            <a:ext cx="5054183" cy="104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Residents going through sorority recruitment who move in on August 6 </a:t>
            </a:r>
            <a:endParaRPr lang="en-US"/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Early arrival rate of $35.00/night</a:t>
            </a:r>
            <a:endParaRPr lang="en-US"/>
          </a:p>
        </p:txBody>
      </p:sp>
      <p:pic>
        <p:nvPicPr>
          <p:cNvPr id="13" name="Picture 2" descr="A picture containing person, outdoor, boy, young&#10;&#10;Description generated with very high confidence">
            <a:extLst>
              <a:ext uri="{FF2B5EF4-FFF2-40B4-BE49-F238E27FC236}">
                <a16:creationId xmlns:a16="http://schemas.microsoft.com/office/drawing/2014/main" id="{297B460D-E67E-9D4A-ABE7-594670541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7006" r="-216" b="2601"/>
          <a:stretch/>
        </p:blipFill>
        <p:spPr bwMode="auto">
          <a:xfrm>
            <a:off x="7124682" y="808386"/>
            <a:ext cx="3371890" cy="35424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6411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351" y="1188622"/>
            <a:ext cx="5872388" cy="459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 Bold"/>
              </a:rPr>
              <a:t>Signing up for an arrival time in the Housing Portal begins </a:t>
            </a:r>
            <a:r>
              <a:rPr lang="en-US" sz="2500">
                <a:solidFill>
                  <a:srgbClr val="9D2235"/>
                </a:solidFill>
                <a:latin typeface="Lato Bold Bold"/>
              </a:rPr>
              <a:t>June 17th at 10am</a:t>
            </a:r>
          </a:p>
          <a:p>
            <a:pPr>
              <a:lnSpc>
                <a:spcPts val="2800"/>
              </a:lnSpc>
            </a:pPr>
            <a:endParaRPr lang="en-US" sz="2333">
              <a:solidFill>
                <a:srgbClr val="9D2235"/>
              </a:solidFill>
              <a:latin typeface="Lato Bold Bold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"/>
              </a:rPr>
              <a:t>General Move-In </a:t>
            </a:r>
            <a:endParaRPr lang="en-US" sz="25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Thursday, August 7th to Saturday, August 9th</a:t>
            </a:r>
            <a:br>
              <a:rPr lang="en-US" sz="2000">
                <a:solidFill>
                  <a:srgbClr val="424242"/>
                </a:solidFill>
                <a:latin typeface="Lato"/>
                <a:ea typeface="Lato"/>
                <a:cs typeface="Lato"/>
              </a:rPr>
            </a:br>
            <a:br>
              <a:rPr lang="en-US" sz="2000">
                <a:latin typeface="Lato"/>
              </a:rPr>
            </a:br>
            <a:r>
              <a:rPr lang="en-US" i="1">
                <a:solidFill>
                  <a:srgbClr val="424242"/>
                </a:solidFill>
                <a:latin typeface="Lato"/>
              </a:rPr>
              <a:t>(Limited spots available on Wednesday, August 6th at Hotz, Humphreys, Yocum and Pomfret)</a:t>
            </a:r>
            <a:endParaRPr lang="en-US" i="1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</a:pPr>
            <a:endParaRPr lang="en-US" sz="20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"/>
              </a:rPr>
              <a:t>Open Move-In (parking lots not protected!)</a:t>
            </a:r>
            <a:endParaRPr lang="en-US" sz="25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Monday, August 11 to Saturday, August 16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person in a red car&#10;&#10;Description generated with very high confidence">
            <a:extLst>
              <a:ext uri="{FF2B5EF4-FFF2-40B4-BE49-F238E27FC236}">
                <a16:creationId xmlns:a16="http://schemas.microsoft.com/office/drawing/2014/main" id="{CC0A1F5E-62D3-960D-9E4D-0DC6E5EE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448" t="9524" r="13690" b="5375"/>
          <a:stretch/>
        </p:blipFill>
        <p:spPr bwMode="auto">
          <a:xfrm>
            <a:off x="7065347" y="1183527"/>
            <a:ext cx="4445000" cy="45931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7503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ASCR Tech</dc:creator>
  <cp:revision>41</cp:revision>
  <dcterms:created xsi:type="dcterms:W3CDTF">2023-10-26T14:09:20Z</dcterms:created>
  <dcterms:modified xsi:type="dcterms:W3CDTF">2025-05-07T20:14:51Z</dcterms:modified>
</cp:coreProperties>
</file>