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54" r:id="rId5"/>
    <p:sldId id="356" r:id="rId6"/>
    <p:sldId id="367" r:id="rId7"/>
    <p:sldId id="358" r:id="rId8"/>
    <p:sldId id="359" r:id="rId9"/>
    <p:sldId id="368" r:id="rId10"/>
    <p:sldId id="3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wain" userId="0beed734-ab56-4f0b-a0f6-6d83fa18219f" providerId="ADAL" clId="{CE562BDC-8F7F-4F49-A5C5-D0725907365E}"/>
    <pc:docChg chg="modSld">
      <pc:chgData name="Katie Swain" userId="0beed734-ab56-4f0b-a0f6-6d83fa18219f" providerId="ADAL" clId="{CE562BDC-8F7F-4F49-A5C5-D0725907365E}" dt="2026-06-09T15:23:18.385" v="55" actId="33553"/>
      <pc:docMkLst>
        <pc:docMk/>
      </pc:docMkLst>
      <pc:sldChg chg="modSp mod">
        <pc:chgData name="Katie Swain" userId="0beed734-ab56-4f0b-a0f6-6d83fa18219f" providerId="ADAL" clId="{CE562BDC-8F7F-4F49-A5C5-D0725907365E}" dt="2026-06-09T15:22:42.681" v="49" actId="33553"/>
        <pc:sldMkLst>
          <pc:docMk/>
          <pc:sldMk cId="1837969372" sldId="354"/>
        </pc:sldMkLst>
        <pc:spChg chg="mod">
          <ac:chgData name="Katie Swain" userId="0beed734-ab56-4f0b-a0f6-6d83fa18219f" providerId="ADAL" clId="{CE562BDC-8F7F-4F49-A5C5-D0725907365E}" dt="2026-06-09T15:22:42.681" v="49" actId="33553"/>
          <ac:spMkLst>
            <pc:docMk/>
            <pc:sldMk cId="1837969372" sldId="354"/>
            <ac:spMk id="4" creationId="{00000000-0000-0000-0000-000000000000}"/>
          </ac:spMkLst>
        </pc:spChg>
        <pc:picChg chg="mod">
          <ac:chgData name="Katie Swain" userId="0beed734-ab56-4f0b-a0f6-6d83fa18219f" providerId="ADAL" clId="{CE562BDC-8F7F-4F49-A5C5-D0725907365E}" dt="2026-06-09T15:21:11.503" v="1" actId="962"/>
          <ac:picMkLst>
            <pc:docMk/>
            <pc:sldMk cId="1837969372" sldId="354"/>
            <ac:picMk id="2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15.003" v="48" actId="962"/>
          <ac:picMkLst>
            <pc:docMk/>
            <pc:sldMk cId="1837969372" sldId="354"/>
            <ac:picMk id="3" creationId="{00000000-0000-0000-0000-000000000000}"/>
          </ac:picMkLst>
        </pc:picChg>
      </pc:sldChg>
      <pc:sldChg chg="modSp mod">
        <pc:chgData name="Katie Swain" userId="0beed734-ab56-4f0b-a0f6-6d83fa18219f" providerId="ADAL" clId="{CE562BDC-8F7F-4F49-A5C5-D0725907365E}" dt="2026-06-09T15:22:58.961" v="50" actId="33553"/>
        <pc:sldMkLst>
          <pc:docMk/>
          <pc:sldMk cId="3682209262" sldId="356"/>
        </pc:sldMkLst>
        <pc:spChg chg="mod">
          <ac:chgData name="Katie Swain" userId="0beed734-ab56-4f0b-a0f6-6d83fa18219f" providerId="ADAL" clId="{CE562BDC-8F7F-4F49-A5C5-D0725907365E}" dt="2026-06-09T15:21:16.767" v="2" actId="962"/>
          <ac:spMkLst>
            <pc:docMk/>
            <pc:sldMk cId="3682209262" sldId="356"/>
            <ac:spMk id="2" creationId="{00000000-0000-0000-0000-000000000000}"/>
          </ac:spMkLst>
        </pc:spChg>
        <pc:spChg chg="mod">
          <ac:chgData name="Katie Swain" userId="0beed734-ab56-4f0b-a0f6-6d83fa18219f" providerId="ADAL" clId="{CE562BDC-8F7F-4F49-A5C5-D0725907365E}" dt="2026-06-09T15:22:58.961" v="50" actId="33553"/>
          <ac:spMkLst>
            <pc:docMk/>
            <pc:sldMk cId="3682209262" sldId="356"/>
            <ac:spMk id="7" creationId="{00000000-0000-0000-0000-000000000000}"/>
          </ac:spMkLst>
        </pc:spChg>
        <pc:grpChg chg="mod">
          <ac:chgData name="Katie Swain" userId="0beed734-ab56-4f0b-a0f6-6d83fa18219f" providerId="ADAL" clId="{CE562BDC-8F7F-4F49-A5C5-D0725907365E}" dt="2026-06-09T15:21:21.271" v="3" actId="962"/>
          <ac:grpSpMkLst>
            <pc:docMk/>
            <pc:sldMk cId="3682209262" sldId="356"/>
            <ac:grpSpMk id="3" creationId="{00000000-0000-0000-0000-000000000000}"/>
          </ac:grpSpMkLst>
        </pc:grpChg>
        <pc:picChg chg="mod">
          <ac:chgData name="Katie Swain" userId="0beed734-ab56-4f0b-a0f6-6d83fa18219f" providerId="ADAL" clId="{CE562BDC-8F7F-4F49-A5C5-D0725907365E}" dt="2026-06-09T15:21:23.623" v="4" actId="962"/>
          <ac:picMkLst>
            <pc:docMk/>
            <pc:sldMk cId="3682209262" sldId="356"/>
            <ac:picMk id="6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1:24.788" v="5" actId="962"/>
          <ac:picMkLst>
            <pc:docMk/>
            <pc:sldMk cId="3682209262" sldId="356"/>
            <ac:picMk id="11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1:25.366" v="6" actId="962"/>
          <ac:picMkLst>
            <pc:docMk/>
            <pc:sldMk cId="3682209262" sldId="356"/>
            <ac:picMk id="12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1:25.955" v="7" actId="962"/>
          <ac:picMkLst>
            <pc:docMk/>
            <pc:sldMk cId="3682209262" sldId="356"/>
            <ac:picMk id="13" creationId="{00000000-0000-0000-0000-000000000000}"/>
          </ac:picMkLst>
        </pc:picChg>
      </pc:sldChg>
      <pc:sldChg chg="modSp mod">
        <pc:chgData name="Katie Swain" userId="0beed734-ab56-4f0b-a0f6-6d83fa18219f" providerId="ADAL" clId="{CE562BDC-8F7F-4F49-A5C5-D0725907365E}" dt="2026-06-09T15:23:07.749" v="52" actId="33553"/>
        <pc:sldMkLst>
          <pc:docMk/>
          <pc:sldMk cId="2214344431" sldId="358"/>
        </pc:sldMkLst>
        <pc:spChg chg="mod">
          <ac:chgData name="Katie Swain" userId="0beed734-ab56-4f0b-a0f6-6d83fa18219f" providerId="ADAL" clId="{CE562BDC-8F7F-4F49-A5C5-D0725907365E}" dt="2026-06-09T15:21:37.301" v="16" actId="962"/>
          <ac:spMkLst>
            <pc:docMk/>
            <pc:sldMk cId="2214344431" sldId="358"/>
            <ac:spMk id="2" creationId="{00000000-0000-0000-0000-000000000000}"/>
          </ac:spMkLst>
        </pc:spChg>
        <pc:spChg chg="mod">
          <ac:chgData name="Katie Swain" userId="0beed734-ab56-4f0b-a0f6-6d83fa18219f" providerId="ADAL" clId="{CE562BDC-8F7F-4F49-A5C5-D0725907365E}" dt="2026-06-09T15:23:07.749" v="52" actId="33553"/>
          <ac:spMkLst>
            <pc:docMk/>
            <pc:sldMk cId="2214344431" sldId="358"/>
            <ac:spMk id="7" creationId="{00000000-0000-0000-0000-000000000000}"/>
          </ac:spMkLst>
        </pc:spChg>
        <pc:grpChg chg="mod">
          <ac:chgData name="Katie Swain" userId="0beed734-ab56-4f0b-a0f6-6d83fa18219f" providerId="ADAL" clId="{CE562BDC-8F7F-4F49-A5C5-D0725907365E}" dt="2026-06-09T15:21:38.175" v="17" actId="962"/>
          <ac:grpSpMkLst>
            <pc:docMk/>
            <pc:sldMk cId="2214344431" sldId="358"/>
            <ac:grpSpMk id="3" creationId="{00000000-0000-0000-0000-000000000000}"/>
          </ac:grpSpMkLst>
        </pc:grpChg>
        <pc:grpChg chg="mod">
          <ac:chgData name="Katie Swain" userId="0beed734-ab56-4f0b-a0f6-6d83fa18219f" providerId="ADAL" clId="{CE562BDC-8F7F-4F49-A5C5-D0725907365E}" dt="2026-06-09T15:21:40.341" v="20" actId="962"/>
          <ac:grpSpMkLst>
            <pc:docMk/>
            <pc:sldMk cId="2214344431" sldId="358"/>
            <ac:grpSpMk id="18" creationId="{BE3922FC-FFBC-4F07-8607-78C00810DDB1}"/>
          </ac:grpSpMkLst>
        </pc:grpChg>
        <pc:picChg chg="mod">
          <ac:chgData name="Katie Swain" userId="0beed734-ab56-4f0b-a0f6-6d83fa18219f" providerId="ADAL" clId="{CE562BDC-8F7F-4F49-A5C5-D0725907365E}" dt="2026-06-09T15:21:39.121" v="18" actId="962"/>
          <ac:picMkLst>
            <pc:docMk/>
            <pc:sldMk cId="2214344431" sldId="358"/>
            <ac:picMk id="6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1:40.927" v="21" actId="962"/>
          <ac:picMkLst>
            <pc:docMk/>
            <pc:sldMk cId="2214344431" sldId="358"/>
            <ac:picMk id="10" creationId="{E9A08F36-54D9-3D43-FD49-D35E33FCF448}"/>
          </ac:picMkLst>
        </pc:picChg>
        <pc:picChg chg="mod">
          <ac:chgData name="Katie Swain" userId="0beed734-ab56-4f0b-a0f6-6d83fa18219f" providerId="ADAL" clId="{CE562BDC-8F7F-4F49-A5C5-D0725907365E}" dt="2026-06-09T15:21:39.741" v="19" actId="962"/>
          <ac:picMkLst>
            <pc:docMk/>
            <pc:sldMk cId="2214344431" sldId="358"/>
            <ac:picMk id="14" creationId="{00000000-0000-0000-0000-000000000000}"/>
          </ac:picMkLst>
        </pc:picChg>
      </pc:sldChg>
      <pc:sldChg chg="modSp mod">
        <pc:chgData name="Katie Swain" userId="0beed734-ab56-4f0b-a0f6-6d83fa18219f" providerId="ADAL" clId="{CE562BDC-8F7F-4F49-A5C5-D0725907365E}" dt="2026-06-09T15:23:10.641" v="53" actId="33553"/>
        <pc:sldMkLst>
          <pc:docMk/>
          <pc:sldMk cId="1946816271" sldId="359"/>
        </pc:sldMkLst>
        <pc:spChg chg="mod">
          <ac:chgData name="Katie Swain" userId="0beed734-ab56-4f0b-a0f6-6d83fa18219f" providerId="ADAL" clId="{CE562BDC-8F7F-4F49-A5C5-D0725907365E}" dt="2026-06-09T15:21:43.151" v="22" actId="962"/>
          <ac:spMkLst>
            <pc:docMk/>
            <pc:sldMk cId="1946816271" sldId="359"/>
            <ac:spMk id="2" creationId="{00000000-0000-0000-0000-000000000000}"/>
          </ac:spMkLst>
        </pc:spChg>
        <pc:spChg chg="mod">
          <ac:chgData name="Katie Swain" userId="0beed734-ab56-4f0b-a0f6-6d83fa18219f" providerId="ADAL" clId="{CE562BDC-8F7F-4F49-A5C5-D0725907365E}" dt="2026-06-09T15:23:10.641" v="53" actId="33553"/>
          <ac:spMkLst>
            <pc:docMk/>
            <pc:sldMk cId="1946816271" sldId="359"/>
            <ac:spMk id="7" creationId="{00000000-0000-0000-0000-000000000000}"/>
          </ac:spMkLst>
        </pc:spChg>
        <pc:grpChg chg="mod">
          <ac:chgData name="Katie Swain" userId="0beed734-ab56-4f0b-a0f6-6d83fa18219f" providerId="ADAL" clId="{CE562BDC-8F7F-4F49-A5C5-D0725907365E}" dt="2026-06-09T15:21:44.131" v="23" actId="962"/>
          <ac:grpSpMkLst>
            <pc:docMk/>
            <pc:sldMk cId="1946816271" sldId="359"/>
            <ac:grpSpMk id="3" creationId="{00000000-0000-0000-0000-000000000000}"/>
          </ac:grpSpMkLst>
        </pc:grpChg>
        <pc:grpChg chg="mod">
          <ac:chgData name="Katie Swain" userId="0beed734-ab56-4f0b-a0f6-6d83fa18219f" providerId="ADAL" clId="{CE562BDC-8F7F-4F49-A5C5-D0725907365E}" dt="2026-06-09T15:21:47.127" v="27" actId="962"/>
          <ac:grpSpMkLst>
            <pc:docMk/>
            <pc:sldMk cId="1946816271" sldId="359"/>
            <ac:grpSpMk id="9" creationId="{A6003A94-D831-F5CB-5B05-9C450F1EA03F}"/>
          </ac:grpSpMkLst>
        </pc:grpChg>
        <pc:grpChg chg="mod">
          <ac:chgData name="Katie Swain" userId="0beed734-ab56-4f0b-a0f6-6d83fa18219f" providerId="ADAL" clId="{CE562BDC-8F7F-4F49-A5C5-D0725907365E}" dt="2026-06-09T15:21:46.605" v="26" actId="962"/>
          <ac:grpSpMkLst>
            <pc:docMk/>
            <pc:sldMk cId="1946816271" sldId="359"/>
            <ac:grpSpMk id="18" creationId="{1B118C94-0BC4-191C-5268-57F058AF8F66}"/>
          </ac:grpSpMkLst>
        </pc:grpChg>
        <pc:picChg chg="mod">
          <ac:chgData name="Katie Swain" userId="0beed734-ab56-4f0b-a0f6-6d83fa18219f" providerId="ADAL" clId="{CE562BDC-8F7F-4F49-A5C5-D0725907365E}" dt="2026-06-09T15:21:45.236" v="24" actId="962"/>
          <ac:picMkLst>
            <pc:docMk/>
            <pc:sldMk cId="1946816271" sldId="359"/>
            <ac:picMk id="6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1:45.963" v="25" actId="962"/>
          <ac:picMkLst>
            <pc:docMk/>
            <pc:sldMk cId="1946816271" sldId="359"/>
            <ac:picMk id="16" creationId="{00000000-0000-0000-0000-000000000000}"/>
          </ac:picMkLst>
        </pc:picChg>
      </pc:sldChg>
      <pc:sldChg chg="modSp mod">
        <pc:chgData name="Katie Swain" userId="0beed734-ab56-4f0b-a0f6-6d83fa18219f" providerId="ADAL" clId="{CE562BDC-8F7F-4F49-A5C5-D0725907365E}" dt="2026-06-09T15:23:18.385" v="55" actId="33553"/>
        <pc:sldMkLst>
          <pc:docMk/>
          <pc:sldMk cId="3463124418" sldId="364"/>
        </pc:sldMkLst>
        <pc:spChg chg="mod">
          <ac:chgData name="Katie Swain" userId="0beed734-ab56-4f0b-a0f6-6d83fa18219f" providerId="ADAL" clId="{CE562BDC-8F7F-4F49-A5C5-D0725907365E}" dt="2026-06-09T15:22:02.198" v="39" actId="962"/>
          <ac:spMkLst>
            <pc:docMk/>
            <pc:sldMk cId="3463124418" sldId="364"/>
            <ac:spMk id="2" creationId="{00000000-0000-0000-0000-000000000000}"/>
          </ac:spMkLst>
        </pc:spChg>
        <pc:spChg chg="mod">
          <ac:chgData name="Katie Swain" userId="0beed734-ab56-4f0b-a0f6-6d83fa18219f" providerId="ADAL" clId="{CE562BDC-8F7F-4F49-A5C5-D0725907365E}" dt="2026-06-09T15:23:18.385" v="55" actId="33553"/>
          <ac:spMkLst>
            <pc:docMk/>
            <pc:sldMk cId="3463124418" sldId="364"/>
            <ac:spMk id="12" creationId="{00000000-0000-0000-0000-000000000000}"/>
          </ac:spMkLst>
        </pc:spChg>
        <pc:grpChg chg="mod">
          <ac:chgData name="Katie Swain" userId="0beed734-ab56-4f0b-a0f6-6d83fa18219f" providerId="ADAL" clId="{CE562BDC-8F7F-4F49-A5C5-D0725907365E}" dt="2026-06-09T15:22:04.220" v="40" actId="962"/>
          <ac:grpSpMkLst>
            <pc:docMk/>
            <pc:sldMk cId="3463124418" sldId="364"/>
            <ac:grpSpMk id="3" creationId="{00000000-0000-0000-0000-000000000000}"/>
          </ac:grpSpMkLst>
        </pc:grpChg>
        <pc:picChg chg="mod">
          <ac:chgData name="Katie Swain" userId="0beed734-ab56-4f0b-a0f6-6d83fa18219f" providerId="ADAL" clId="{CE562BDC-8F7F-4F49-A5C5-D0725907365E}" dt="2026-06-09T15:22:05.099" v="41" actId="962"/>
          <ac:picMkLst>
            <pc:docMk/>
            <pc:sldMk cId="3463124418" sldId="364"/>
            <ac:picMk id="6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06.130" v="42" actId="962"/>
          <ac:picMkLst>
            <pc:docMk/>
            <pc:sldMk cId="3463124418" sldId="364"/>
            <ac:picMk id="7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06.612" v="43" actId="962"/>
          <ac:picMkLst>
            <pc:docMk/>
            <pc:sldMk cId="3463124418" sldId="364"/>
            <ac:picMk id="8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07.385" v="44" actId="962"/>
          <ac:picMkLst>
            <pc:docMk/>
            <pc:sldMk cId="3463124418" sldId="364"/>
            <ac:picMk id="9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08.049" v="45" actId="962"/>
          <ac:picMkLst>
            <pc:docMk/>
            <pc:sldMk cId="3463124418" sldId="364"/>
            <ac:picMk id="10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08.713" v="46" actId="962"/>
          <ac:picMkLst>
            <pc:docMk/>
            <pc:sldMk cId="3463124418" sldId="364"/>
            <ac:picMk id="11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2:09.386" v="47" actId="962"/>
          <ac:picMkLst>
            <pc:docMk/>
            <pc:sldMk cId="3463124418" sldId="364"/>
            <ac:picMk id="14" creationId="{00000000-0000-0000-0000-000000000000}"/>
          </ac:picMkLst>
        </pc:picChg>
      </pc:sldChg>
      <pc:sldChg chg="modSp mod">
        <pc:chgData name="Katie Swain" userId="0beed734-ab56-4f0b-a0f6-6d83fa18219f" providerId="ADAL" clId="{CE562BDC-8F7F-4F49-A5C5-D0725907365E}" dt="2026-06-09T15:23:03.856" v="51" actId="33553"/>
        <pc:sldMkLst>
          <pc:docMk/>
          <pc:sldMk cId="2861110437" sldId="367"/>
        </pc:sldMkLst>
        <pc:spChg chg="mod">
          <ac:chgData name="Katie Swain" userId="0beed734-ab56-4f0b-a0f6-6d83fa18219f" providerId="ADAL" clId="{CE562BDC-8F7F-4F49-A5C5-D0725907365E}" dt="2026-06-09T15:21:27.959" v="8" actId="962"/>
          <ac:spMkLst>
            <pc:docMk/>
            <pc:sldMk cId="2861110437" sldId="367"/>
            <ac:spMk id="2" creationId="{00000000-0000-0000-0000-000000000000}"/>
          </ac:spMkLst>
        </pc:spChg>
        <pc:spChg chg="mod">
          <ac:chgData name="Katie Swain" userId="0beed734-ab56-4f0b-a0f6-6d83fa18219f" providerId="ADAL" clId="{CE562BDC-8F7F-4F49-A5C5-D0725907365E}" dt="2026-06-09T15:23:03.856" v="51" actId="33553"/>
          <ac:spMkLst>
            <pc:docMk/>
            <pc:sldMk cId="2861110437" sldId="367"/>
            <ac:spMk id="7" creationId="{00000000-0000-0000-0000-000000000000}"/>
          </ac:spMkLst>
        </pc:spChg>
        <pc:spChg chg="mod">
          <ac:chgData name="Katie Swain" userId="0beed734-ab56-4f0b-a0f6-6d83fa18219f" providerId="ADAL" clId="{CE562BDC-8F7F-4F49-A5C5-D0725907365E}" dt="2026-06-09T15:21:31.427" v="12" actId="962"/>
          <ac:spMkLst>
            <pc:docMk/>
            <pc:sldMk cId="2861110437" sldId="367"/>
            <ac:spMk id="24" creationId="{CC231071-EC94-61A7-3B70-EBA8C17C1F37}"/>
          </ac:spMkLst>
        </pc:spChg>
        <pc:grpChg chg="mod">
          <ac:chgData name="Katie Swain" userId="0beed734-ab56-4f0b-a0f6-6d83fa18219f" providerId="ADAL" clId="{CE562BDC-8F7F-4F49-A5C5-D0725907365E}" dt="2026-06-09T15:21:29.175" v="9" actId="962"/>
          <ac:grpSpMkLst>
            <pc:docMk/>
            <pc:sldMk cId="2861110437" sldId="367"/>
            <ac:grpSpMk id="3" creationId="{00000000-0000-0000-0000-000000000000}"/>
          </ac:grpSpMkLst>
        </pc:grpChg>
        <pc:grpChg chg="mod">
          <ac:chgData name="Katie Swain" userId="0beed734-ab56-4f0b-a0f6-6d83fa18219f" providerId="ADAL" clId="{CE562BDC-8F7F-4F49-A5C5-D0725907365E}" dt="2026-06-09T15:21:32.871" v="14" actId="962"/>
          <ac:grpSpMkLst>
            <pc:docMk/>
            <pc:sldMk cId="2861110437" sldId="367"/>
            <ac:grpSpMk id="42" creationId="{C75C2ACC-3A66-9D0E-95DC-E3A71B6C523F}"/>
          </ac:grpSpMkLst>
        </pc:grpChg>
        <pc:grpChg chg="mod">
          <ac:chgData name="Katie Swain" userId="0beed734-ab56-4f0b-a0f6-6d83fa18219f" providerId="ADAL" clId="{CE562BDC-8F7F-4F49-A5C5-D0725907365E}" dt="2026-06-09T15:21:32.161" v="13" actId="962"/>
          <ac:grpSpMkLst>
            <pc:docMk/>
            <pc:sldMk cId="2861110437" sldId="367"/>
            <ac:grpSpMk id="44" creationId="{4E848E23-B5C0-9AC7-C0C1-C4AEC95AA293}"/>
          </ac:grpSpMkLst>
        </pc:grpChg>
        <pc:grpChg chg="mod">
          <ac:chgData name="Katie Swain" userId="0beed734-ab56-4f0b-a0f6-6d83fa18219f" providerId="ADAL" clId="{CE562BDC-8F7F-4F49-A5C5-D0725907365E}" dt="2026-06-09T15:21:30.741" v="11" actId="962"/>
          <ac:grpSpMkLst>
            <pc:docMk/>
            <pc:sldMk cId="2861110437" sldId="367"/>
            <ac:grpSpMk id="45" creationId="{A1AF797B-5FF5-68B1-4283-371BDCDB6F89}"/>
          </ac:grpSpMkLst>
        </pc:grpChg>
        <pc:picChg chg="mod">
          <ac:chgData name="Katie Swain" userId="0beed734-ab56-4f0b-a0f6-6d83fa18219f" providerId="ADAL" clId="{CE562BDC-8F7F-4F49-A5C5-D0725907365E}" dt="2026-06-09T15:21:30.030" v="10" actId="962"/>
          <ac:picMkLst>
            <pc:docMk/>
            <pc:sldMk cId="2861110437" sldId="367"/>
            <ac:picMk id="6" creationId="{00000000-0000-0000-0000-000000000000}"/>
          </ac:picMkLst>
        </pc:picChg>
        <pc:picChg chg="mod">
          <ac:chgData name="Katie Swain" userId="0beed734-ab56-4f0b-a0f6-6d83fa18219f" providerId="ADAL" clId="{CE562BDC-8F7F-4F49-A5C5-D0725907365E}" dt="2026-06-09T15:21:33.536" v="15" actId="962"/>
          <ac:picMkLst>
            <pc:docMk/>
            <pc:sldMk cId="2861110437" sldId="367"/>
            <ac:picMk id="12" creationId="{6F025E40-07E3-EDF4-599E-B4D19CD10C0C}"/>
          </ac:picMkLst>
        </pc:picChg>
      </pc:sldChg>
      <pc:sldChg chg="modSp mod">
        <pc:chgData name="Katie Swain" userId="0beed734-ab56-4f0b-a0f6-6d83fa18219f" providerId="ADAL" clId="{CE562BDC-8F7F-4F49-A5C5-D0725907365E}" dt="2026-06-09T15:23:15.487" v="54" actId="33553"/>
        <pc:sldMkLst>
          <pc:docMk/>
          <pc:sldMk cId="482387936" sldId="368"/>
        </pc:sldMkLst>
        <pc:spChg chg="mod">
          <ac:chgData name="Katie Swain" userId="0beed734-ab56-4f0b-a0f6-6d83fa18219f" providerId="ADAL" clId="{CE562BDC-8F7F-4F49-A5C5-D0725907365E}" dt="2026-06-09T15:21:49.368" v="28" actId="962"/>
          <ac:spMkLst>
            <pc:docMk/>
            <pc:sldMk cId="482387936" sldId="368"/>
            <ac:spMk id="2" creationId="{FE1E214B-BB85-3211-467E-364FC31B3B4D}"/>
          </ac:spMkLst>
        </pc:spChg>
        <pc:spChg chg="mod">
          <ac:chgData name="Katie Swain" userId="0beed734-ab56-4f0b-a0f6-6d83fa18219f" providerId="ADAL" clId="{CE562BDC-8F7F-4F49-A5C5-D0725907365E}" dt="2026-06-09T15:23:15.487" v="54" actId="33553"/>
          <ac:spMkLst>
            <pc:docMk/>
            <pc:sldMk cId="482387936" sldId="368"/>
            <ac:spMk id="7" creationId="{A0D88C0E-B3A4-B650-045E-89C0CB0264B4}"/>
          </ac:spMkLst>
        </pc:spChg>
        <pc:spChg chg="mod">
          <ac:chgData name="Katie Swain" userId="0beed734-ab56-4f0b-a0f6-6d83fa18219f" providerId="ADAL" clId="{CE562BDC-8F7F-4F49-A5C5-D0725907365E}" dt="2026-06-09T15:21:56.389" v="32" actId="962"/>
          <ac:spMkLst>
            <pc:docMk/>
            <pc:sldMk cId="482387936" sldId="368"/>
            <ac:spMk id="24" creationId="{9CD60F52-CCCD-A75A-4081-0E4EC7E1B92F}"/>
          </ac:spMkLst>
        </pc:spChg>
        <pc:grpChg chg="mod">
          <ac:chgData name="Katie Swain" userId="0beed734-ab56-4f0b-a0f6-6d83fa18219f" providerId="ADAL" clId="{CE562BDC-8F7F-4F49-A5C5-D0725907365E}" dt="2026-06-09T15:21:50.354" v="29" actId="962"/>
          <ac:grpSpMkLst>
            <pc:docMk/>
            <pc:sldMk cId="482387936" sldId="368"/>
            <ac:grpSpMk id="3" creationId="{E8A73AD6-9485-E74E-48CF-089DB3A8C626}"/>
          </ac:grpSpMkLst>
        </pc:grpChg>
        <pc:grpChg chg="mod">
          <ac:chgData name="Katie Swain" userId="0beed734-ab56-4f0b-a0f6-6d83fa18219f" providerId="ADAL" clId="{CE562BDC-8F7F-4F49-A5C5-D0725907365E}" dt="2026-06-09T15:21:58.021" v="34" actId="962"/>
          <ac:grpSpMkLst>
            <pc:docMk/>
            <pc:sldMk cId="482387936" sldId="368"/>
            <ac:grpSpMk id="42" creationId="{F7960580-5400-E2D2-1E83-A934AD07B237}"/>
          </ac:grpSpMkLst>
        </pc:grpChg>
        <pc:grpChg chg="mod">
          <ac:chgData name="Katie Swain" userId="0beed734-ab56-4f0b-a0f6-6d83fa18219f" providerId="ADAL" clId="{CE562BDC-8F7F-4F49-A5C5-D0725907365E}" dt="2026-06-09T15:21:57.230" v="33" actId="962"/>
          <ac:grpSpMkLst>
            <pc:docMk/>
            <pc:sldMk cId="482387936" sldId="368"/>
            <ac:grpSpMk id="44" creationId="{C429E49F-02A9-67DA-A6F8-0C05CB65DB22}"/>
          </ac:grpSpMkLst>
        </pc:grpChg>
        <pc:grpChg chg="mod">
          <ac:chgData name="Katie Swain" userId="0beed734-ab56-4f0b-a0f6-6d83fa18219f" providerId="ADAL" clId="{CE562BDC-8F7F-4F49-A5C5-D0725907365E}" dt="2026-06-09T15:21:55.880" v="31" actId="962"/>
          <ac:grpSpMkLst>
            <pc:docMk/>
            <pc:sldMk cId="482387936" sldId="368"/>
            <ac:grpSpMk id="45" creationId="{BBDEB873-3638-F02C-11E3-FD54AAFC7984}"/>
          </ac:grpSpMkLst>
        </pc:grpChg>
        <pc:picChg chg="mod">
          <ac:chgData name="Katie Swain" userId="0beed734-ab56-4f0b-a0f6-6d83fa18219f" providerId="ADAL" clId="{CE562BDC-8F7F-4F49-A5C5-D0725907365E}" dt="2026-06-09T15:21:54.874" v="30" actId="962"/>
          <ac:picMkLst>
            <pc:docMk/>
            <pc:sldMk cId="482387936" sldId="368"/>
            <ac:picMk id="6" creationId="{5BCFBBF8-CBB4-E6A3-F3E8-FB5D0B02ECAE}"/>
          </ac:picMkLst>
        </pc:picChg>
        <pc:picChg chg="mod">
          <ac:chgData name="Katie Swain" userId="0beed734-ab56-4f0b-a0f6-6d83fa18219f" providerId="ADAL" clId="{CE562BDC-8F7F-4F49-A5C5-D0725907365E}" dt="2026-06-09T15:21:58.598" v="35" actId="962"/>
          <ac:picMkLst>
            <pc:docMk/>
            <pc:sldMk cId="482387936" sldId="368"/>
            <ac:picMk id="8" creationId="{2B7C26FD-AB7D-A6C5-624B-2FDCC326306A}"/>
          </ac:picMkLst>
        </pc:picChg>
        <pc:picChg chg="mod">
          <ac:chgData name="Katie Swain" userId="0beed734-ab56-4f0b-a0f6-6d83fa18219f" providerId="ADAL" clId="{CE562BDC-8F7F-4F49-A5C5-D0725907365E}" dt="2026-06-09T15:21:59.108" v="36" actId="962"/>
          <ac:picMkLst>
            <pc:docMk/>
            <pc:sldMk cId="482387936" sldId="368"/>
            <ac:picMk id="9" creationId="{5BCBCB1A-9575-6E69-0512-B835FAD77441}"/>
          </ac:picMkLst>
        </pc:picChg>
        <pc:picChg chg="mod">
          <ac:chgData name="Katie Swain" userId="0beed734-ab56-4f0b-a0f6-6d83fa18219f" providerId="ADAL" clId="{CE562BDC-8F7F-4F49-A5C5-D0725907365E}" dt="2026-06-09T15:21:59.917" v="37" actId="962"/>
          <ac:picMkLst>
            <pc:docMk/>
            <pc:sldMk cId="482387936" sldId="368"/>
            <ac:picMk id="10" creationId="{AC116153-3E83-0F96-162A-108D24D70DD2}"/>
          </ac:picMkLst>
        </pc:picChg>
        <pc:picChg chg="mod">
          <ac:chgData name="Katie Swain" userId="0beed734-ab56-4f0b-a0f6-6d83fa18219f" providerId="ADAL" clId="{CE562BDC-8F7F-4F49-A5C5-D0725907365E}" dt="2026-06-09T15:22:00.484" v="38" actId="962"/>
          <ac:picMkLst>
            <pc:docMk/>
            <pc:sldMk cId="482387936" sldId="368"/>
            <ac:picMk id="12" creationId="{76C20F03-D6E7-D6C9-00AD-0EF961E6CD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47CD-1E49-DF5D-D1E3-2B099E292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C21BC-A468-B2A5-ACE2-D59EBA2C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9513-9419-C377-07E4-7FD4F32A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37EE-816A-A891-6268-4CD6C055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1C7EC-79CF-F11D-2695-736DAC86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E0F6-A50D-7A8C-AE0A-0FCAF357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217C9-EFB2-2FC5-8262-87AE8983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9164-8A61-6678-EAAB-F345EC59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9986-E856-0FCF-A6DB-2ABF0B6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74B7-FAAB-AD73-6A9C-56D81168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E966F-8D98-F1B2-708B-A29991E8C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EEDE1-07FB-5523-9B4E-774E6E2D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F38B-497B-4F7C-F2B6-958B5EE1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B220F-958A-FF47-3412-A1EE5709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C14D3-6F8B-7284-A39A-C126E102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A67C-D304-48AE-0C79-6BE61849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15E7-BD7E-24C2-BA83-14FB2387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1D3D-DE76-BFBF-1012-FB78BA6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3D7E-740A-3E1A-994A-E8CF9D6F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65B5-2ED6-E61E-3D6E-37EC8B2E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6004-7C24-4FB9-8B3C-5810BAF1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48EC-C392-5B67-F0F7-96F59FA7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11EA-A054-4E17-C3C4-8394DA4B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DD7E-8B8F-69CD-2A9A-E796D807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9530-7D13-0E01-5485-89EE7064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CE2-F54B-8C86-C644-8DDE7AE2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C8E4-7EE5-4B44-0785-42E257E2B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C752-BF16-9918-E249-7B9613A5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6932-022F-8CD6-2EC5-47CF5E4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4128-DEC2-768C-2EC9-B3DDC960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86E85-C48F-A50C-73CD-4D16B713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2363-1E14-A4B0-2989-DD58ED6A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1C377-7093-AAE0-9345-1594E38B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0D60-DA7C-301D-56CA-0C5BF8A9C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3483-6495-AD84-DA48-029B508F5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28A71-F4F7-C5DC-1A21-216B6C082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F602C-80AC-8D69-ECF7-92F5D65B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50397-6CDC-FC61-73FB-F844BE49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9DB5A-4DB9-0582-0CA8-33C53A8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F4DC-3BAB-E2AA-694A-BE96B0E8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093A4-5659-10E5-A7F1-31522F99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6D4B0-F2B2-8666-C943-72039489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DCC4-1DD1-D867-F58F-7D0EF408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D621D-58B2-F76E-26CB-510F4C0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081BE-59E6-36EA-40D0-AAE2C62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5D269-C378-2B36-3F71-348AEEF1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E8C6-22ED-8D35-E249-BB7B0C3B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8CC6-3E13-14AD-AB04-CEE14B8D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AC267-95C2-2A7C-0CF3-4348E784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8C5C6-2D95-24F8-A87B-FB9C060D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A52D-BC3F-64C3-FEE4-711D49C6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A1B5E-6334-C45D-5682-A7802965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A64-6614-9D4C-D4AF-77D45023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3B71E-71A1-F3EF-5ED9-2A20725B6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10263-F448-9A6C-1F75-BB42422A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D50AB-CF88-48FA-7260-30FB059F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0D1C-0227-1D57-782E-C64CBB72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E1FD-128C-54D3-063C-0677C04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4D895-3E10-631D-4C8A-7D94291A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EF71E-7C70-9B7A-9A65-5FEB8DFC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1CB6-1DD0-A64E-56DD-3A9EB6CAC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4720-FD51-DE42-98B3-FD5A260C700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3947D-FEA7-CF3A-28C9-4028488FC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7675-DA1F-EAB8-F294-DDAA8BCD8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front exterior of The Cord Building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5610864"/>
            <a:ext cx="2333056" cy="561337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167759" y="2351782"/>
            <a:ext cx="9856481" cy="2154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Lato Bold Bold"/>
                <a:ea typeface="+mn-ea"/>
                <a:cs typeface="+mn-cs"/>
              </a:rPr>
              <a:t> STUDENT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Lato Bold Bold"/>
                <a:ea typeface="+mn-ea"/>
                <a:cs typeface="+mn-cs"/>
              </a:rPr>
              <a:t>AT THE CORD</a:t>
            </a:r>
          </a:p>
        </p:txBody>
      </p:sp>
    </p:spTree>
    <p:extLst>
      <p:ext uri="{BB962C8B-B14F-4D97-AF65-F5344CB8AC3E}">
        <p14:creationId xmlns:p14="http://schemas.microsoft.com/office/powerpoint/2010/main" val="183796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463910" y="6199017"/>
            <a:ext cx="11788385" cy="5476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First-Year Seminar Courses (UNIV, FBC, ENGR)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68" y="3873176"/>
            <a:ext cx="2943965" cy="10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An introduction to building blocks of student success to help with academic and social confidence.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018" y="3873176"/>
            <a:ext cx="2943965" cy="66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>
                <a:solidFill>
                  <a:srgbClr val="424242"/>
                </a:solidFill>
                <a:latin typeface="Lato"/>
              </a:rPr>
              <a:t>An introduction to campus partners and resources.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05772" y="3873176"/>
            <a:ext cx="2943965" cy="10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 safe space to ask questions and connect with students, faculty, and staff in a small class setting. </a:t>
            </a:r>
          </a:p>
        </p:txBody>
      </p:sp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571243"/>
            <a:ext cx="3258301" cy="2170843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11" b="2811"/>
          <a:stretch>
            <a:fillRect/>
          </a:stretch>
        </p:blipFill>
        <p:spPr>
          <a:xfrm>
            <a:off x="8249309" y="1571243"/>
            <a:ext cx="3256891" cy="2170843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76092" y="1571244"/>
            <a:ext cx="3239817" cy="2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4452" y="689276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6720" y="6184236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463910" y="6218067"/>
            <a:ext cx="7225910" cy="564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CLASS+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AF797B-5FF5-68B1-4283-371BDCDB6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6974" y="1268303"/>
            <a:ext cx="2482360" cy="4210597"/>
            <a:chOff x="131333" y="1236287"/>
            <a:chExt cx="2482360" cy="4210597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8FC26A9B-4AF8-68AF-7254-AD66F7F1175B}"/>
                </a:ext>
              </a:extLst>
            </p:cNvPr>
            <p:cNvSpPr txBox="1"/>
            <p:nvPr/>
          </p:nvSpPr>
          <p:spPr>
            <a:xfrm>
              <a:off x="205144" y="3709934"/>
              <a:ext cx="2320877" cy="17369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latin typeface="Lato"/>
                </a:rPr>
                <a:t>Writing Studio consultants offer feedback on students' writing at any stage in the writing process and help students improve their academic writing skills.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B639D855-0CE5-0DE7-3674-2255711B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6600" y="1789575"/>
              <a:ext cx="2311826" cy="1731575"/>
            </a:xfrm>
            <a:prstGeom prst="rect">
              <a:avLst/>
            </a:prstGeom>
          </p:spPr>
        </p:pic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D9270CAD-60BD-827A-296E-50D414D13CAC}"/>
                </a:ext>
              </a:extLst>
            </p:cNvPr>
            <p:cNvSpPr txBox="1"/>
            <p:nvPr/>
          </p:nvSpPr>
          <p:spPr>
            <a:xfrm>
              <a:off x="131333" y="1236287"/>
              <a:ext cx="2482360" cy="398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Writing Studio</a:t>
              </a:r>
              <a:endParaRPr lang="en-US"/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CC231071-EC94-61A7-3B70-EBA8C17C1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1762" y="3709934"/>
            <a:ext cx="2408550" cy="262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endParaRPr lang="en-US" sz="1500" dirty="0">
              <a:solidFill>
                <a:srgbClr val="424242"/>
              </a:solidFill>
              <a:latin typeface="Lato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848E23-B5C0-9AC7-C0C1-C4AEC95AA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8360" y="859870"/>
            <a:ext cx="3111191" cy="4884394"/>
            <a:chOff x="9129731" y="818715"/>
            <a:chExt cx="3111191" cy="4884394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801F2FC-0F14-F955-DE73-A6F6A2908578}"/>
                </a:ext>
              </a:extLst>
            </p:cNvPr>
            <p:cNvSpPr txBox="1"/>
            <p:nvPr/>
          </p:nvSpPr>
          <p:spPr>
            <a:xfrm>
              <a:off x="9129731" y="818715"/>
              <a:ext cx="3111191" cy="808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Supplemental Instruction</a:t>
              </a:r>
            </a:p>
          </p:txBody>
        </p:sp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902661A9-A7A1-9B76-0980-411A0489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381697" y="1780436"/>
              <a:ext cx="2588679" cy="173157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5F5A3D-B397-858C-1380-536D74AB9B17}"/>
                </a:ext>
              </a:extLst>
            </p:cNvPr>
            <p:cNvSpPr txBox="1"/>
            <p:nvPr/>
          </p:nvSpPr>
          <p:spPr>
            <a:xfrm>
              <a:off x="9328802" y="3717950"/>
              <a:ext cx="2641574" cy="1985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kern="100" dirty="0"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select historically challenging courses, SI offers weekly, collaborative study sessions facilitated by students who have excelled in the course and want to share their expertise.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B70E9A9-9CB1-8EDC-0261-1453863EA2C2}"/>
              </a:ext>
            </a:extLst>
          </p:cNvPr>
          <p:cNvSpPr txBox="1"/>
          <p:nvPr/>
        </p:nvSpPr>
        <p:spPr>
          <a:xfrm>
            <a:off x="6075272" y="3766737"/>
            <a:ext cx="246922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5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Student ambassadors are always ready to </a:t>
            </a:r>
            <a:r>
              <a:rPr lang="en-US" sz="1500" b="0" i="0" u="none" strike="noStrike" dirty="0">
                <a:solidFill>
                  <a:srgbClr val="424242"/>
                </a:solidFill>
                <a:effectLst/>
                <a:latin typeface="Lato"/>
                <a:ea typeface="Lato"/>
                <a:cs typeface="Lato"/>
              </a:rPr>
              <a:t>help </a:t>
            </a:r>
            <a:r>
              <a:rPr lang="en-US" sz="15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with campus navigation, course enrollment, Blackboard support, </a:t>
            </a:r>
            <a:r>
              <a:rPr lang="en-US" sz="1500" b="0" i="0" u="none" strike="noStrike" dirty="0">
                <a:solidFill>
                  <a:srgbClr val="424242"/>
                </a:solidFill>
                <a:effectLst/>
                <a:latin typeface="Lato"/>
                <a:ea typeface="Lato"/>
                <a:cs typeface="Lato"/>
              </a:rPr>
              <a:t>and </a:t>
            </a:r>
            <a:r>
              <a:rPr lang="en-US" sz="15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more</a:t>
            </a:r>
            <a:r>
              <a:rPr lang="en-US" sz="1500" b="0" i="0" u="none" strike="noStrike" dirty="0">
                <a:solidFill>
                  <a:srgbClr val="424242"/>
                </a:solidFill>
                <a:effectLst/>
                <a:latin typeface="Lato"/>
                <a:ea typeface="Lato"/>
                <a:cs typeface="Lato"/>
              </a:rPr>
              <a:t>.</a:t>
            </a:r>
            <a:endParaRPr lang="en-US" sz="15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algn="ctr"/>
            <a:endParaRPr lang="en-US" sz="1500" dirty="0">
              <a:latin typeface="Lato"/>
              <a:ea typeface="Lato"/>
              <a:cs typeface="Lato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5C2ACC-3A66-9D0E-95DC-E3A71B6C5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948" y="1283063"/>
            <a:ext cx="2916984" cy="4862351"/>
            <a:chOff x="2628338" y="1254257"/>
            <a:chExt cx="2916984" cy="4862351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ACE697D3-E51B-74B2-837B-6D3FBF9C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41531" y="1778592"/>
              <a:ext cx="2370794" cy="1745768"/>
            </a:xfrm>
            <a:prstGeom prst="rect">
              <a:avLst/>
            </a:prstGeom>
          </p:spPr>
        </p:pic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6A3847A8-8657-A4F5-5257-BF72FB823B9A}"/>
                </a:ext>
              </a:extLst>
            </p:cNvPr>
            <p:cNvSpPr txBox="1"/>
            <p:nvPr/>
          </p:nvSpPr>
          <p:spPr>
            <a:xfrm>
              <a:off x="2628338" y="1254257"/>
              <a:ext cx="2916984" cy="3856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Tutoring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465039-638F-23CC-07B5-44D3C67B18AB}"/>
                </a:ext>
              </a:extLst>
            </p:cNvPr>
            <p:cNvSpPr txBox="1"/>
            <p:nvPr/>
          </p:nvSpPr>
          <p:spPr>
            <a:xfrm>
              <a:off x="2843105" y="3715951"/>
              <a:ext cx="2469220" cy="240065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u="none" strike="noStrike" dirty="0">
                  <a:effectLst/>
                  <a:latin typeface="Lato"/>
                  <a:ea typeface="Lato"/>
                  <a:cs typeface="Lato"/>
                </a:rPr>
                <a:t>Tutors clarify course content, demonstrate how to solve problems, and provide an individualized experience to students in over 150 university courses through appointments, drop-ins, and Study Halls.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endParaRPr lang="en-US" sz="15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7820EA-82F9-EA47-4B22-41512CADAE91}"/>
              </a:ext>
            </a:extLst>
          </p:cNvPr>
          <p:cNvSpPr txBox="1"/>
          <p:nvPr/>
        </p:nvSpPr>
        <p:spPr>
          <a:xfrm>
            <a:off x="5962650" y="1249780"/>
            <a:ext cx="26840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424242"/>
                </a:solidFill>
                <a:latin typeface="Lato Bold"/>
                <a:ea typeface="Lato Bold"/>
                <a:cs typeface="Lato Bold"/>
              </a:rPr>
              <a:t>Connection Desk</a:t>
            </a:r>
            <a:endParaRPr lang="en-US" dirty="0"/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6F025E40-07E3-EDF4-599E-B4D19CD1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46" b="2046"/>
          <a:stretch>
            <a:fillRect/>
          </a:stretch>
        </p:blipFill>
        <p:spPr>
          <a:xfrm>
            <a:off x="6100487" y="1859098"/>
            <a:ext cx="2424411" cy="17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664" y="6264881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442596" y="106145"/>
            <a:ext cx="8252217" cy="564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OTHER CORD 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0929" y="3590601"/>
            <a:ext cx="2905865" cy="2631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ea typeface="+mn-lt"/>
                <a:cs typeface="+mn-lt"/>
              </a:rPr>
              <a:t>Provides personalized coaching, and workshops to empower students to build a strong foundation for lifelong financial stability. Students will gain confidence in understanding their college costs - including tuition, fees, and financial aid - so they can make informed financial and educational decisions</a:t>
            </a:r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624018" y="3733476"/>
            <a:ext cx="2943965" cy="14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Exploration Coaches offer holistic major exploration support in one centralized location, so students don’t have to visit multiple offices to get the guidance they need.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1" y="1145126"/>
            <a:ext cx="3604959" cy="398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Financial Empowerment</a:t>
            </a:r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4569746" y="1154651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Exploration Coaching</a:t>
            </a:r>
          </a:p>
        </p:txBody>
      </p:sp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1836" y="1718184"/>
            <a:ext cx="2648329" cy="17644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3922FC-FFBC-4F07-8607-78C00810D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47279" y="1145126"/>
            <a:ext cx="3607763" cy="4154222"/>
            <a:chOff x="4324697" y="1396921"/>
            <a:chExt cx="3607763" cy="4154222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557539B6-03E5-D0BD-5FBE-01A60C2919EB}"/>
                </a:ext>
              </a:extLst>
            </p:cNvPr>
            <p:cNvSpPr txBox="1"/>
            <p:nvPr/>
          </p:nvSpPr>
          <p:spPr>
            <a:xfrm>
              <a:off x="4324697" y="4101387"/>
              <a:ext cx="3607763" cy="14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000000"/>
                  </a:solidFill>
                  <a:latin typeface="Lato"/>
                </a:rPr>
                <a:t>Academic coaching helps students elevate their academic performance by identifying and developing academic skills and strategies for learning efficiently and effectively.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9976A10-1E3A-8B1B-EC76-8D7DB3EDD1C4}"/>
                </a:ext>
              </a:extLst>
            </p:cNvPr>
            <p:cNvSpPr txBox="1"/>
            <p:nvPr/>
          </p:nvSpPr>
          <p:spPr>
            <a:xfrm>
              <a:off x="4455330" y="1396921"/>
              <a:ext cx="3223959" cy="398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Academic Coaching</a:t>
              </a:r>
              <a:endParaRPr lang="en-US" dirty="0"/>
            </a:p>
          </p:txBody>
        </p:sp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0946549E-AA68-975D-B90C-9CBF9D3AE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613980" y="1920682"/>
              <a:ext cx="2815617" cy="187590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A08F36-54D9-3D43-FD49-D35E33FCF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35" y="1714500"/>
            <a:ext cx="291915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442596" y="106145"/>
            <a:ext cx="8252217" cy="564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WHAT ELSE IS IN THE CORD?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99908" y="3755995"/>
            <a:ext cx="3138105" cy="144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All academic advisors for COEHP &amp; Fulbright are housed at the CORD, providing a centralized location for academic advising appointments and support.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9908" y="1162955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Academic Advising</a:t>
            </a:r>
          </a:p>
        </p:txBody>
      </p:sp>
      <p:pic>
        <p:nvPicPr>
          <p:cNvPr id="16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4082" y="1729498"/>
            <a:ext cx="2809759" cy="18720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118C94-0BC4-191C-5268-57F058AF8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098" y="1153438"/>
            <a:ext cx="3223959" cy="4620253"/>
            <a:chOff x="8279480" y="1145126"/>
            <a:chExt cx="3223959" cy="4620253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13B57F2-BB52-3C4C-BD09-75AAAB7A97E9}"/>
                </a:ext>
              </a:extLst>
            </p:cNvPr>
            <p:cNvSpPr txBox="1"/>
            <p:nvPr/>
          </p:nvSpPr>
          <p:spPr>
            <a:xfrm>
              <a:off x="8322406" y="3733476"/>
              <a:ext cx="3138105" cy="2031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The Career Studio provides one-on-one and group advising/coaching for some of the Office of Career Connections’ most popular services, including resume and cover letter reviews, interview tips and mock interviews.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A7EBFA7E-FD9E-B061-98DA-C62A46C3640E}"/>
                </a:ext>
              </a:extLst>
            </p:cNvPr>
            <p:cNvSpPr txBox="1"/>
            <p:nvPr/>
          </p:nvSpPr>
          <p:spPr>
            <a:xfrm>
              <a:off x="8279480" y="1145126"/>
              <a:ext cx="3223959" cy="38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Career Studio</a:t>
              </a:r>
            </a:p>
          </p:txBody>
        </p: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45E61242-9568-BF11-0D1A-74479C3F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545002" y="1706698"/>
              <a:ext cx="2692914" cy="178742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003A94-D831-F5CB-5B05-9C450F1E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1156" y="1153438"/>
            <a:ext cx="3223959" cy="4325300"/>
            <a:chOff x="8279480" y="1145126"/>
            <a:chExt cx="3223959" cy="43253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6DED4-094F-ED9F-ECA2-EEC2BE58CA1C}"/>
                </a:ext>
              </a:extLst>
            </p:cNvPr>
            <p:cNvSpPr txBox="1"/>
            <p:nvPr/>
          </p:nvSpPr>
          <p:spPr>
            <a:xfrm>
              <a:off x="8322406" y="3733476"/>
              <a:ext cx="3138105" cy="1736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The Drove serves quesadillas, smoothie bowls, and ramen to fuel you while you study! There is also a Starbucks to keep you caffeinated. Both are located on the ground level of the CORD.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D39AE69A-EFDF-D2B0-59D5-34E1BFF4F6F7}"/>
                </a:ext>
              </a:extLst>
            </p:cNvPr>
            <p:cNvSpPr txBox="1"/>
            <p:nvPr/>
          </p:nvSpPr>
          <p:spPr>
            <a:xfrm>
              <a:off x="8279480" y="1145126"/>
              <a:ext cx="3223959" cy="38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400" dirty="0">
                  <a:solidFill>
                    <a:srgbClr val="424242"/>
                  </a:solidFill>
                  <a:latin typeface="Lato Bold"/>
                </a:rPr>
                <a:t>Starbucks &amp; The Drove</a:t>
              </a:r>
            </a:p>
          </p:txBody>
        </p:sp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8E28A2AF-005A-3151-94EE-C66BE410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671665" y="1706698"/>
              <a:ext cx="2439588" cy="178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81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83D84-D4CA-88E2-44DB-ED82C0D6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E1E214B-BB85-3211-467E-364FC31B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4452" y="689276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8A73AD6-9485-E74E-48CF-089DB3A8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6720" y="6184236"/>
            <a:ext cx="12192000" cy="685800"/>
            <a:chOff x="0" y="0"/>
            <a:chExt cx="4816593" cy="2709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87538F-19C0-5438-688A-CDC19B0DBA04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AAAEEC2-3FDE-144D-7016-C3E01AA470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5BCFBBF8-CBB4-E6A3-F3E8-FB5D0B02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0D88C0E-B3A4-B650-045E-89C0CB0264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910" y="6218067"/>
            <a:ext cx="7225910" cy="564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ACTION STEPS FOR SUCCESS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DEB873-3638-F02C-11E3-FD54AAFC7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3624" y="1315927"/>
            <a:ext cx="2625235" cy="4291936"/>
            <a:chOff x="-2017" y="1274812"/>
            <a:chExt cx="2625235" cy="3471830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8EF4EC34-6894-A8F8-C97F-0961593DD0F8}"/>
                </a:ext>
              </a:extLst>
            </p:cNvPr>
            <p:cNvSpPr txBox="1"/>
            <p:nvPr/>
          </p:nvSpPr>
          <p:spPr>
            <a:xfrm>
              <a:off x="225533" y="3599597"/>
              <a:ext cx="2320877" cy="1147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Familiarize yourself with academic integrity policies and commit early to doing your best work!</a:t>
              </a: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C5A68D4B-5180-0D24-2095-62657CE1F845}"/>
                </a:ext>
              </a:extLst>
            </p:cNvPr>
            <p:cNvSpPr txBox="1"/>
            <p:nvPr/>
          </p:nvSpPr>
          <p:spPr>
            <a:xfrm>
              <a:off x="-2017" y="1274812"/>
              <a:ext cx="2625235" cy="6543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Learn about academic integrity 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9CD60F52-CCCD-A75A-4081-0E4EC7E1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1762" y="3709934"/>
            <a:ext cx="2408550" cy="262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endParaRPr lang="en-US" sz="1500" dirty="0">
              <a:solidFill>
                <a:srgbClr val="424242"/>
              </a:solidFill>
              <a:latin typeface="Lato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29E49F-02A9-67DA-A6F8-0C05CB65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8360" y="1313265"/>
            <a:ext cx="3111191" cy="4267301"/>
            <a:chOff x="9129731" y="1272110"/>
            <a:chExt cx="3111191" cy="4267301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DAA6BE44-745E-7E77-1547-4C242B228B8E}"/>
                </a:ext>
              </a:extLst>
            </p:cNvPr>
            <p:cNvSpPr txBox="1"/>
            <p:nvPr/>
          </p:nvSpPr>
          <p:spPr>
            <a:xfrm>
              <a:off x="9129731" y="1272110"/>
              <a:ext cx="3111191" cy="808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Build your support network early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2B91F4-DE37-C99A-AABD-86F68190F5A6}"/>
                </a:ext>
              </a:extLst>
            </p:cNvPr>
            <p:cNvSpPr txBox="1"/>
            <p:nvPr/>
          </p:nvSpPr>
          <p:spPr>
            <a:xfrm>
              <a:off x="9284490" y="3990269"/>
              <a:ext cx="2641574" cy="154914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Connect with tutors, success staff, advisors, and mental health resources in the first few weeks of the semester!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52487246-941B-1BC1-407C-42327EF1D758}"/>
              </a:ext>
            </a:extLst>
          </p:cNvPr>
          <p:cNvSpPr txBox="1"/>
          <p:nvPr/>
        </p:nvSpPr>
        <p:spPr>
          <a:xfrm>
            <a:off x="5957515" y="1309855"/>
            <a:ext cx="2532664" cy="385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DABA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A9B0D9-46A1-6C3B-A23A-9CDFF04AC0E2}"/>
              </a:ext>
            </a:extLst>
          </p:cNvPr>
          <p:cNvSpPr txBox="1"/>
          <p:nvPr/>
        </p:nvSpPr>
        <p:spPr>
          <a:xfrm>
            <a:off x="6044937" y="4096831"/>
            <a:ext cx="2469220" cy="12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Engage with DABA (Destination Arkansas Blackboard Assignment) on Blackboard!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960580-5400-E2D2-1E83-A934AD07B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317" y="1309855"/>
            <a:ext cx="2916984" cy="4761116"/>
            <a:chOff x="2628338" y="1254257"/>
            <a:chExt cx="2916984" cy="4323351"/>
          </a:xfrm>
        </p:grpSpPr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98C6AA4A-EB03-23C2-8BA4-2183B5D775B2}"/>
                </a:ext>
              </a:extLst>
            </p:cNvPr>
            <p:cNvSpPr txBox="1"/>
            <p:nvPr/>
          </p:nvSpPr>
          <p:spPr>
            <a:xfrm>
              <a:off x="2628338" y="1254257"/>
              <a:ext cx="2916984" cy="3856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Find your space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9B1838-955F-AF8F-7FD9-646A6CD683FD}"/>
                </a:ext>
              </a:extLst>
            </p:cNvPr>
            <p:cNvSpPr txBox="1"/>
            <p:nvPr/>
          </p:nvSpPr>
          <p:spPr>
            <a:xfrm>
              <a:off x="2783754" y="3779680"/>
              <a:ext cx="2469220" cy="1797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Visit the libraries, the CORD, the Union and more to discover a space you love for designated studying!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u="none" strike="noStrike" dirty="0">
                  <a:solidFill>
                    <a:srgbClr val="21212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 </a:t>
              </a:r>
            </a:p>
          </p:txBody>
        </p:sp>
      </p:grpSp>
      <p:pic>
        <p:nvPicPr>
          <p:cNvPr id="8" name="Picture 9">
            <a:extLst>
              <a:ext uri="{FF2B5EF4-FFF2-40B4-BE49-F238E27FC236}">
                <a16:creationId xmlns:a16="http://schemas.microsoft.com/office/drawing/2014/main" id="{2B7C26FD-AB7D-A6C5-624B-2FDCC3263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89" r="16089"/>
          <a:stretch>
            <a:fillRect/>
          </a:stretch>
        </p:blipFill>
        <p:spPr>
          <a:xfrm>
            <a:off x="682241" y="2278943"/>
            <a:ext cx="1782205" cy="1752481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BCBCB1A-9575-6E69-0512-B835FAD7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58056" y="2280130"/>
            <a:ext cx="2728589" cy="187590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AC116153-3E83-0F96-162A-108D24D70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3119" y="2410327"/>
            <a:ext cx="2584993" cy="1621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C20F03-D6E7-D6C9-00AD-0EF961E6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678" y="2401672"/>
            <a:ext cx="1784338" cy="17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8500" y="1821038"/>
            <a:ext cx="430085" cy="430085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8501" y="2484178"/>
            <a:ext cx="427999" cy="42799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3967567"/>
            <a:ext cx="430085" cy="430085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4237" y="3210267"/>
            <a:ext cx="427999" cy="427999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6937" y="4582456"/>
            <a:ext cx="427999" cy="650949"/>
          </a:xfrm>
          <a:prstGeom prst="rect">
            <a:avLst/>
          </a:prstGeom>
        </p:spPr>
      </p:pic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442597" y="119024"/>
            <a:ext cx="9911303" cy="5430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CONNECT @ the CORD!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6718" y="1502333"/>
            <a:ext cx="2807413" cy="359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 err="1">
                <a:solidFill>
                  <a:srgbClr val="9D2235"/>
                </a:solidFill>
                <a:latin typeface="Lato Bold"/>
              </a:rPr>
              <a:t>success.uark.edu</a:t>
            </a:r>
            <a:endParaRPr lang="en-US" sz="2500" u="sng" dirty="0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success@uark.edu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479-575-3174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@</a:t>
            </a:r>
            <a:r>
              <a:rPr lang="en-US" sz="2500" dirty="0" err="1">
                <a:solidFill>
                  <a:srgbClr val="424242"/>
                </a:solidFill>
                <a:latin typeface="Lato"/>
              </a:rPr>
              <a:t>UARKSuccess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Visit the CORD</a:t>
            </a:r>
          </a:p>
        </p:txBody>
      </p:sp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43" r="443"/>
          <a:stretch>
            <a:fillRect/>
          </a:stretch>
        </p:blipFill>
        <p:spPr>
          <a:xfrm>
            <a:off x="5700255" y="1605899"/>
            <a:ext cx="5456719" cy="367483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1065835"/>
            <a:ext cx="5014455" cy="48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312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B40A9BD254F4BA108BBEA6B411DF9" ma:contentTypeVersion="17" ma:contentTypeDescription="Create a new document." ma:contentTypeScope="" ma:versionID="d3fe5a7346d87e5acd37a71919da966d">
  <xsd:schema xmlns:xsd="http://www.w3.org/2001/XMLSchema" xmlns:xs="http://www.w3.org/2001/XMLSchema" xmlns:p="http://schemas.microsoft.com/office/2006/metadata/properties" xmlns:ns3="24328a49-cebd-43e2-a4b6-1ad1cf45b674" xmlns:ns4="2409ab3a-afb7-4786-b808-91e1cb3c2369" targetNamespace="http://schemas.microsoft.com/office/2006/metadata/properties" ma:root="true" ma:fieldsID="fe4eb53878d2a459b57300a8556ae8cc" ns3:_="" ns4:_="">
    <xsd:import namespace="24328a49-cebd-43e2-a4b6-1ad1cf45b674"/>
    <xsd:import namespace="2409ab3a-afb7-4786-b808-91e1cb3c2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28a49-cebd-43e2-a4b6-1ad1cf45b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9ab3a-afb7-4786-b808-91e1cb3c2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328a49-cebd-43e2-a4b6-1ad1cf45b674" xsi:nil="true"/>
  </documentManagement>
</p:properties>
</file>

<file path=customXml/itemProps1.xml><?xml version="1.0" encoding="utf-8"?>
<ds:datastoreItem xmlns:ds="http://schemas.openxmlformats.org/officeDocument/2006/customXml" ds:itemID="{EAAFC9BB-0335-4CBB-AE85-70EE584A1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28a49-cebd-43e2-a4b6-1ad1cf45b674"/>
    <ds:schemaRef ds:uri="2409ab3a-afb7-4786-b808-91e1cb3c2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2C9ACC-DF4B-4E7C-8AFF-6C5C4FD2F5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911A24-547C-42A3-984D-01F45EDF2948}">
  <ds:schemaRefs>
    <ds:schemaRef ds:uri="http://www.w3.org/XML/1998/namespace"/>
    <ds:schemaRef ds:uri="http://purl.org/dc/elements/1.1/"/>
    <ds:schemaRef ds:uri="2409ab3a-afb7-4786-b808-91e1cb3c236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24328a49-cebd-43e2-a4b6-1ad1cf45b674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9c742c4-e61c-4fa5-be89-a3cb566a80d1}" enabled="0" method="" siteId="{79c742c4-e61c-4fa5-be89-a3cb566a80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506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Lato</vt:lpstr>
      <vt:lpstr>Lato Bold</vt:lpstr>
      <vt:lpstr>Lato Bold Bold</vt:lpstr>
      <vt:lpstr>Office Theme</vt:lpstr>
      <vt:lpstr> STUDENT SUCCESS AT THE CORD</vt:lpstr>
      <vt:lpstr>First-Year Seminar Courses (UNIV, FBC, ENGR)</vt:lpstr>
      <vt:lpstr>CLASS+</vt:lpstr>
      <vt:lpstr>OTHER CORD RESOURCES</vt:lpstr>
      <vt:lpstr>WHAT ELSE IS IN THE CORD? </vt:lpstr>
      <vt:lpstr>ACTION STEPS FOR SUCCESS</vt:lpstr>
      <vt:lpstr>CONNECT @ the CORD!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 Tech</dc:creator>
  <cp:lastModifiedBy>Katie Swain</cp:lastModifiedBy>
  <cp:revision>78</cp:revision>
  <dcterms:created xsi:type="dcterms:W3CDTF">2023-10-26T14:12:22Z</dcterms:created>
  <dcterms:modified xsi:type="dcterms:W3CDTF">2026-06-09T15:23:19Z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0x010100576B40A9BD254F4BA108BBEA6B411DF9</vt:lpwstr>
  </property>
</Properties>
</file>