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19" r:id="rId5"/>
    <p:sldId id="320" r:id="rId6"/>
    <p:sldId id="325" r:id="rId7"/>
    <p:sldId id="346" r:id="rId8"/>
    <p:sldId id="327" r:id="rId9"/>
    <p:sldId id="347" r:id="rId10"/>
    <p:sldId id="348" r:id="rId11"/>
    <p:sldId id="330" r:id="rId12"/>
    <p:sldId id="331" r:id="rId13"/>
    <p:sldId id="332" r:id="rId14"/>
    <p:sldId id="333" r:id="rId15"/>
    <p:sldId id="334" r:id="rId16"/>
    <p:sldId id="335" r:id="rId17"/>
    <p:sldId id="349" r:id="rId18"/>
    <p:sldId id="337" r:id="rId19"/>
    <p:sldId id="350" r:id="rId20"/>
    <p:sldId id="351" r:id="rId21"/>
    <p:sldId id="340" r:id="rId22"/>
    <p:sldId id="341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528"/>
    <a:srgbClr val="2A5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59511-672B-48B1-90B5-B917275DA3A6}" v="111" dt="2026-06-09T15:46:49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2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Swain" userId="0beed734-ab56-4f0b-a0f6-6d83fa18219f" providerId="ADAL" clId="{CE562BDC-8F7F-4F49-A5C5-D0725907365E}"/>
    <pc:docChg chg="delSld modSld">
      <pc:chgData name="Katie Swain" userId="0beed734-ab56-4f0b-a0f6-6d83fa18219f" providerId="ADAL" clId="{CE562BDC-8F7F-4F49-A5C5-D0725907365E}" dt="2026-06-09T15:46:49.571" v="243" actId="13244"/>
      <pc:docMkLst>
        <pc:docMk/>
      </pc:docMkLst>
      <pc:sldChg chg="modSp mod">
        <pc:chgData name="Katie Swain" userId="0beed734-ab56-4f0b-a0f6-6d83fa18219f" providerId="ADAL" clId="{CE562BDC-8F7F-4F49-A5C5-D0725907365E}" dt="2026-06-09T15:40:48.147" v="113" actId="33553"/>
        <pc:sldMkLst>
          <pc:docMk/>
          <pc:sldMk cId="811498708" sldId="319"/>
        </pc:sldMkLst>
        <pc:spChg chg="mod">
          <ac:chgData name="Katie Swain" userId="0beed734-ab56-4f0b-a0f6-6d83fa18219f" providerId="ADAL" clId="{CE562BDC-8F7F-4F49-A5C5-D0725907365E}" dt="2026-06-09T15:40:48.147" v="113" actId="33553"/>
          <ac:spMkLst>
            <pc:docMk/>
            <pc:sldMk cId="811498708" sldId="319"/>
            <ac:spMk id="4" creationId="{00000000-0000-0000-0000-000000000000}"/>
          </ac:spMkLst>
        </pc:spChg>
        <pc:picChg chg="mod">
          <ac:chgData name="Katie Swain" userId="0beed734-ab56-4f0b-a0f6-6d83fa18219f" providerId="ADAL" clId="{CE562BDC-8F7F-4F49-A5C5-D0725907365E}" dt="2026-06-09T15:33:33.172" v="1" actId="962"/>
          <ac:picMkLst>
            <pc:docMk/>
            <pc:sldMk cId="811498708" sldId="319"/>
            <ac:picMk id="2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7:07.576" v="2" actId="962"/>
          <ac:picMkLst>
            <pc:docMk/>
            <pc:sldMk cId="811498708" sldId="319"/>
            <ac:picMk id="3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0:58.102" v="114" actId="33553"/>
        <pc:sldMkLst>
          <pc:docMk/>
          <pc:sldMk cId="75360800" sldId="320"/>
        </pc:sldMkLst>
        <pc:spChg chg="mod">
          <ac:chgData name="Katie Swain" userId="0beed734-ab56-4f0b-a0f6-6d83fa18219f" providerId="ADAL" clId="{CE562BDC-8F7F-4F49-A5C5-D0725907365E}" dt="2026-06-09T15:40:58.102" v="114" actId="33553"/>
          <ac:spMkLst>
            <pc:docMk/>
            <pc:sldMk cId="75360800" sldId="320"/>
            <ac:spMk id="2" creationId="{00000000-0000-0000-0000-000000000000}"/>
          </ac:spMkLst>
        </pc:spChg>
        <pc:picChg chg="mod">
          <ac:chgData name="Katie Swain" userId="0beed734-ab56-4f0b-a0f6-6d83fa18219f" providerId="ADAL" clId="{CE562BDC-8F7F-4F49-A5C5-D0725907365E}" dt="2026-06-09T15:37:08.767" v="3" actId="962"/>
          <ac:picMkLst>
            <pc:docMk/>
            <pc:sldMk cId="75360800" sldId="320"/>
            <ac:picMk id="3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1:01.512" v="115" actId="33553"/>
        <pc:sldMkLst>
          <pc:docMk/>
          <pc:sldMk cId="3896155877" sldId="325"/>
        </pc:sldMkLst>
        <pc:spChg chg="mod">
          <ac:chgData name="Katie Swain" userId="0beed734-ab56-4f0b-a0f6-6d83fa18219f" providerId="ADAL" clId="{CE562BDC-8F7F-4F49-A5C5-D0725907365E}" dt="2026-06-09T15:37:10.456" v="4" actId="962"/>
          <ac:spMkLst>
            <pc:docMk/>
            <pc:sldMk cId="3896155877" sldId="325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01.512" v="115" actId="33553"/>
          <ac:spMkLst>
            <pc:docMk/>
            <pc:sldMk cId="3896155877" sldId="325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7:11.396" v="5" actId="962"/>
          <ac:grpSpMkLst>
            <pc:docMk/>
            <pc:sldMk cId="3896155877" sldId="325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7:49.008" v="7" actId="962"/>
          <ac:grpSpMkLst>
            <pc:docMk/>
            <pc:sldMk cId="3896155877" sldId="325"/>
            <ac:grpSpMk id="9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7:12.190" v="6" actId="962"/>
          <ac:picMkLst>
            <pc:docMk/>
            <pc:sldMk cId="3896155877" sldId="325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7:50.221" v="8" actId="962"/>
          <ac:picMkLst>
            <pc:docMk/>
            <pc:sldMk cId="3896155877" sldId="325"/>
            <ac:picMk id="13" creationId="{24773229-489B-833B-5884-9ED2F3E8306C}"/>
          </ac:picMkLst>
        </pc:picChg>
        <pc:picChg chg="mod">
          <ac:chgData name="Katie Swain" userId="0beed734-ab56-4f0b-a0f6-6d83fa18219f" providerId="ADAL" clId="{CE562BDC-8F7F-4F49-A5C5-D0725907365E}" dt="2026-06-09T15:37:50.921" v="9" actId="962"/>
          <ac:picMkLst>
            <pc:docMk/>
            <pc:sldMk cId="3896155877" sldId="325"/>
            <ac:picMk id="14" creationId="{712C283F-0C51-EA1A-1665-A7BAD682D633}"/>
          </ac:picMkLst>
        </pc:picChg>
        <pc:picChg chg="mod">
          <ac:chgData name="Katie Swain" userId="0beed734-ab56-4f0b-a0f6-6d83fa18219f" providerId="ADAL" clId="{CE562BDC-8F7F-4F49-A5C5-D0725907365E}" dt="2026-06-09T15:37:51.341" v="10" actId="962"/>
          <ac:picMkLst>
            <pc:docMk/>
            <pc:sldMk cId="3896155877" sldId="325"/>
            <ac:picMk id="15" creationId="{278E2C4A-2135-C8C9-1F89-D63C41D9C281}"/>
          </ac:picMkLst>
        </pc:picChg>
        <pc:picChg chg="mod">
          <ac:chgData name="Katie Swain" userId="0beed734-ab56-4f0b-a0f6-6d83fa18219f" providerId="ADAL" clId="{CE562BDC-8F7F-4F49-A5C5-D0725907365E}" dt="2026-06-09T15:37:52.076" v="11" actId="962"/>
          <ac:picMkLst>
            <pc:docMk/>
            <pc:sldMk cId="3896155877" sldId="325"/>
            <ac:picMk id="16" creationId="{D351C282-5F2A-9F0C-9A42-339B1F58A576}"/>
          </ac:picMkLst>
        </pc:picChg>
      </pc:sldChg>
      <pc:sldChg chg="modSp mod">
        <pc:chgData name="Katie Swain" userId="0beed734-ab56-4f0b-a0f6-6d83fa18219f" providerId="ADAL" clId="{CE562BDC-8F7F-4F49-A5C5-D0725907365E}" dt="2026-06-09T15:41:07.013" v="117" actId="33553"/>
        <pc:sldMkLst>
          <pc:docMk/>
          <pc:sldMk cId="1309175521" sldId="327"/>
        </pc:sldMkLst>
        <pc:spChg chg="mod">
          <ac:chgData name="Katie Swain" userId="0beed734-ab56-4f0b-a0f6-6d83fa18219f" providerId="ADAL" clId="{CE562BDC-8F7F-4F49-A5C5-D0725907365E}" dt="2026-06-09T15:38:04.631" v="19" actId="962"/>
          <ac:spMkLst>
            <pc:docMk/>
            <pc:sldMk cId="1309175521" sldId="327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07.013" v="117" actId="33553"/>
          <ac:spMkLst>
            <pc:docMk/>
            <pc:sldMk cId="1309175521" sldId="327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05.403" v="20" actId="962"/>
          <ac:grpSpMkLst>
            <pc:docMk/>
            <pc:sldMk cId="1309175521" sldId="327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07.707" v="22" actId="962"/>
          <ac:grpSpMkLst>
            <pc:docMk/>
            <pc:sldMk cId="1309175521" sldId="327"/>
            <ac:grpSpMk id="8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06.602" v="21" actId="962"/>
          <ac:picMkLst>
            <pc:docMk/>
            <pc:sldMk cId="1309175521" sldId="327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08.514" v="23" actId="962"/>
          <ac:picMkLst>
            <pc:docMk/>
            <pc:sldMk cId="1309175521" sldId="327"/>
            <ac:picMk id="13" creationId="{2C0005CA-25D4-B4F5-9C6B-EE3AF4F969AD}"/>
          </ac:picMkLst>
        </pc:picChg>
        <pc:picChg chg="mod">
          <ac:chgData name="Katie Swain" userId="0beed734-ab56-4f0b-a0f6-6d83fa18219f" providerId="ADAL" clId="{CE562BDC-8F7F-4F49-A5C5-D0725907365E}" dt="2026-06-09T15:38:09.071" v="24" actId="962"/>
          <ac:picMkLst>
            <pc:docMk/>
            <pc:sldMk cId="1309175521" sldId="327"/>
            <ac:picMk id="14" creationId="{C546B733-EF71-B6B5-41BE-302297CBB18C}"/>
          </ac:picMkLst>
        </pc:picChg>
      </pc:sldChg>
      <pc:sldChg chg="modSp mod">
        <pc:chgData name="Katie Swain" userId="0beed734-ab56-4f0b-a0f6-6d83fa18219f" providerId="ADAL" clId="{CE562BDC-8F7F-4F49-A5C5-D0725907365E}" dt="2026-06-09T15:41:22.563" v="120" actId="33553"/>
        <pc:sldMkLst>
          <pc:docMk/>
          <pc:sldMk cId="968810583" sldId="330"/>
        </pc:sldMkLst>
        <pc:spChg chg="mod">
          <ac:chgData name="Katie Swain" userId="0beed734-ab56-4f0b-a0f6-6d83fa18219f" providerId="ADAL" clId="{CE562BDC-8F7F-4F49-A5C5-D0725907365E}" dt="2026-06-09T15:38:24.975" v="38" actId="962"/>
          <ac:spMkLst>
            <pc:docMk/>
            <pc:sldMk cId="968810583" sldId="330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22.563" v="120" actId="33553"/>
          <ac:spMkLst>
            <pc:docMk/>
            <pc:sldMk cId="968810583" sldId="330"/>
            <ac:spMk id="11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8:30.852" v="46" actId="962"/>
          <ac:spMkLst>
            <pc:docMk/>
            <pc:sldMk cId="968810583" sldId="330"/>
            <ac:spMk id="14" creationId="{F3388377-DD98-BD27-5AE7-28656C176DA9}"/>
          </ac:spMkLst>
        </pc:spChg>
        <pc:grpChg chg="mod">
          <ac:chgData name="Katie Swain" userId="0beed734-ab56-4f0b-a0f6-6d83fa18219f" providerId="ADAL" clId="{CE562BDC-8F7F-4F49-A5C5-D0725907365E}" dt="2026-06-09T15:38:25.681" v="39" actId="962"/>
          <ac:grpSpMkLst>
            <pc:docMk/>
            <pc:sldMk cId="968810583" sldId="330"/>
            <ac:grpSpMk id="3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26.957" v="40" actId="962"/>
          <ac:picMkLst>
            <pc:docMk/>
            <pc:sldMk cId="968810583" sldId="330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27.871" v="41" actId="962"/>
          <ac:picMkLst>
            <pc:docMk/>
            <pc:sldMk cId="968810583" sldId="330"/>
            <ac:picMk id="7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28.346" v="42" actId="962"/>
          <ac:picMkLst>
            <pc:docMk/>
            <pc:sldMk cId="968810583" sldId="330"/>
            <ac:picMk id="8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29.091" v="43" actId="962"/>
          <ac:picMkLst>
            <pc:docMk/>
            <pc:sldMk cId="968810583" sldId="330"/>
            <ac:picMk id="9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29.616" v="44" actId="962"/>
          <ac:picMkLst>
            <pc:docMk/>
            <pc:sldMk cId="968810583" sldId="330"/>
            <ac:picMk id="10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30.276" v="45" actId="962"/>
          <ac:picMkLst>
            <pc:docMk/>
            <pc:sldMk cId="968810583" sldId="330"/>
            <ac:picMk id="16" creationId="{27204B82-DC8E-4B57-B3E7-50426D7CCB8A}"/>
          </ac:picMkLst>
        </pc:picChg>
      </pc:sldChg>
      <pc:sldChg chg="modSp mod">
        <pc:chgData name="Katie Swain" userId="0beed734-ab56-4f0b-a0f6-6d83fa18219f" providerId="ADAL" clId="{CE562BDC-8F7F-4F49-A5C5-D0725907365E}" dt="2026-06-09T15:41:26.835" v="121" actId="33553"/>
        <pc:sldMkLst>
          <pc:docMk/>
          <pc:sldMk cId="2708737753" sldId="331"/>
        </pc:sldMkLst>
        <pc:spChg chg="mod">
          <ac:chgData name="Katie Swain" userId="0beed734-ab56-4f0b-a0f6-6d83fa18219f" providerId="ADAL" clId="{CE562BDC-8F7F-4F49-A5C5-D0725907365E}" dt="2026-06-09T15:41:26.835" v="121" actId="33553"/>
          <ac:spMkLst>
            <pc:docMk/>
            <pc:sldMk cId="2708737753" sldId="331"/>
            <ac:spMk id="2" creationId="{00000000-0000-0000-0000-000000000000}"/>
          </ac:spMkLst>
        </pc:spChg>
        <pc:picChg chg="mod">
          <ac:chgData name="Katie Swain" userId="0beed734-ab56-4f0b-a0f6-6d83fa18219f" providerId="ADAL" clId="{CE562BDC-8F7F-4F49-A5C5-D0725907365E}" dt="2026-06-09T15:38:33.651" v="47" actId="962"/>
          <ac:picMkLst>
            <pc:docMk/>
            <pc:sldMk cId="2708737753" sldId="331"/>
            <ac:picMk id="3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2:57.451" v="145" actId="20577"/>
        <pc:sldMkLst>
          <pc:docMk/>
          <pc:sldMk cId="686592406" sldId="332"/>
        </pc:sldMkLst>
        <pc:spChg chg="mod">
          <ac:chgData name="Katie Swain" userId="0beed734-ab56-4f0b-a0f6-6d83fa18219f" providerId="ADAL" clId="{CE562BDC-8F7F-4F49-A5C5-D0725907365E}" dt="2026-06-09T15:38:35.441" v="48" actId="962"/>
          <ac:spMkLst>
            <pc:docMk/>
            <pc:sldMk cId="686592406" sldId="332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2:57.451" v="145" actId="20577"/>
          <ac:spMkLst>
            <pc:docMk/>
            <pc:sldMk cId="686592406" sldId="332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36.413" v="49" actId="962"/>
          <ac:grpSpMkLst>
            <pc:docMk/>
            <pc:sldMk cId="686592406" sldId="332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38.183" v="51" actId="962"/>
          <ac:grpSpMkLst>
            <pc:docMk/>
            <pc:sldMk cId="686592406" sldId="332"/>
            <ac:grpSpMk id="9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39.036" v="52" actId="962"/>
          <ac:grpSpMkLst>
            <pc:docMk/>
            <pc:sldMk cId="686592406" sldId="332"/>
            <ac:grpSpMk id="13" creationId="{BE4249B7-20F5-A9BD-BB19-040CEABE59D8}"/>
          </ac:grpSpMkLst>
        </pc:grpChg>
        <pc:picChg chg="mod">
          <ac:chgData name="Katie Swain" userId="0beed734-ab56-4f0b-a0f6-6d83fa18219f" providerId="ADAL" clId="{CE562BDC-8F7F-4F49-A5C5-D0725907365E}" dt="2026-06-09T15:38:37.348" v="50" actId="962"/>
          <ac:picMkLst>
            <pc:docMk/>
            <pc:sldMk cId="686592406" sldId="332"/>
            <ac:picMk id="6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1:52.927" v="123" actId="33553"/>
        <pc:sldMkLst>
          <pc:docMk/>
          <pc:sldMk cId="1307448423" sldId="333"/>
        </pc:sldMkLst>
        <pc:spChg chg="mod">
          <ac:chgData name="Katie Swain" userId="0beed734-ab56-4f0b-a0f6-6d83fa18219f" providerId="ADAL" clId="{CE562BDC-8F7F-4F49-A5C5-D0725907365E}" dt="2026-06-09T15:38:40.905" v="53" actId="962"/>
          <ac:spMkLst>
            <pc:docMk/>
            <pc:sldMk cId="1307448423" sldId="333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52.927" v="123" actId="33553"/>
          <ac:spMkLst>
            <pc:docMk/>
            <pc:sldMk cId="1307448423" sldId="333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41.919" v="54" actId="962"/>
          <ac:grpSpMkLst>
            <pc:docMk/>
            <pc:sldMk cId="1307448423" sldId="333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43.381" v="56" actId="962"/>
          <ac:grpSpMkLst>
            <pc:docMk/>
            <pc:sldMk cId="1307448423" sldId="333"/>
            <ac:grpSpMk id="9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42.631" v="55" actId="962"/>
          <ac:picMkLst>
            <pc:docMk/>
            <pc:sldMk cId="1307448423" sldId="333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43.981" v="57" actId="962"/>
          <ac:picMkLst>
            <pc:docMk/>
            <pc:sldMk cId="1307448423" sldId="333"/>
            <ac:picMk id="23" creationId="{B2C3B31E-89B8-223A-A6D5-33FFD1EC42B9}"/>
          </ac:picMkLst>
        </pc:picChg>
      </pc:sldChg>
      <pc:sldChg chg="modSp mod">
        <pc:chgData name="Katie Swain" userId="0beed734-ab56-4f0b-a0f6-6d83fa18219f" providerId="ADAL" clId="{CE562BDC-8F7F-4F49-A5C5-D0725907365E}" dt="2026-06-09T15:43:15.175" v="157" actId="20577"/>
        <pc:sldMkLst>
          <pc:docMk/>
          <pc:sldMk cId="1447479376" sldId="334"/>
        </pc:sldMkLst>
        <pc:spChg chg="mod">
          <ac:chgData name="Katie Swain" userId="0beed734-ab56-4f0b-a0f6-6d83fa18219f" providerId="ADAL" clId="{CE562BDC-8F7F-4F49-A5C5-D0725907365E}" dt="2026-06-09T15:38:46.137" v="58" actId="962"/>
          <ac:spMkLst>
            <pc:docMk/>
            <pc:sldMk cId="1447479376" sldId="334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3:15.175" v="157" actId="20577"/>
          <ac:spMkLst>
            <pc:docMk/>
            <pc:sldMk cId="1447479376" sldId="334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47.176" v="59" actId="962"/>
          <ac:grpSpMkLst>
            <pc:docMk/>
            <pc:sldMk cId="1447479376" sldId="334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48.691" v="61" actId="962"/>
          <ac:grpSpMkLst>
            <pc:docMk/>
            <pc:sldMk cId="1447479376" sldId="334"/>
            <ac:grpSpMk id="9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47.988" v="60" actId="962"/>
          <ac:picMkLst>
            <pc:docMk/>
            <pc:sldMk cId="1447479376" sldId="334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49.331" v="62" actId="962"/>
          <ac:picMkLst>
            <pc:docMk/>
            <pc:sldMk cId="1447479376" sldId="334"/>
            <ac:picMk id="13" creationId="{0BDC82E5-7D98-FE60-4556-46EC16CD83B9}"/>
          </ac:picMkLst>
        </pc:picChg>
      </pc:sldChg>
      <pc:sldChg chg="modSp mod">
        <pc:chgData name="Katie Swain" userId="0beed734-ab56-4f0b-a0f6-6d83fa18219f" providerId="ADAL" clId="{CE562BDC-8F7F-4F49-A5C5-D0725907365E}" dt="2026-06-09T15:42:00.873" v="125" actId="33553"/>
        <pc:sldMkLst>
          <pc:docMk/>
          <pc:sldMk cId="3854275496" sldId="335"/>
        </pc:sldMkLst>
        <pc:spChg chg="mod">
          <ac:chgData name="Katie Swain" userId="0beed734-ab56-4f0b-a0f6-6d83fa18219f" providerId="ADAL" clId="{CE562BDC-8F7F-4F49-A5C5-D0725907365E}" dt="2026-06-09T15:42:00.873" v="125" actId="33553"/>
          <ac:spMkLst>
            <pc:docMk/>
            <pc:sldMk cId="3854275496" sldId="335"/>
            <ac:spMk id="5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8:54.383" v="64" actId="962"/>
          <ac:spMkLst>
            <pc:docMk/>
            <pc:sldMk cId="3854275496" sldId="335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52.721" v="63" actId="962"/>
          <ac:grpSpMkLst>
            <pc:docMk/>
            <pc:sldMk cId="3854275496" sldId="335"/>
            <ac:grpSpMk id="2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55.208" v="65" actId="962"/>
          <ac:grpSpMkLst>
            <pc:docMk/>
            <pc:sldMk cId="3854275496" sldId="335"/>
            <ac:grpSpMk id="8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55.882" v="66" actId="962"/>
          <ac:picMkLst>
            <pc:docMk/>
            <pc:sldMk cId="3854275496" sldId="335"/>
            <ac:picMk id="12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56.654" v="67" actId="962"/>
          <ac:picMkLst>
            <pc:docMk/>
            <pc:sldMk cId="3854275496" sldId="335"/>
            <ac:picMk id="13" creationId="{26E16FAE-65D9-9B6A-5654-6684AA8961E0}"/>
          </ac:picMkLst>
        </pc:picChg>
        <pc:picChg chg="mod">
          <ac:chgData name="Katie Swain" userId="0beed734-ab56-4f0b-a0f6-6d83fa18219f" providerId="ADAL" clId="{CE562BDC-8F7F-4F49-A5C5-D0725907365E}" dt="2026-06-09T15:38:57.450" v="68" actId="962"/>
          <ac:picMkLst>
            <pc:docMk/>
            <pc:sldMk cId="3854275496" sldId="335"/>
            <ac:picMk id="15" creationId="{76C250ED-4BFD-8B54-91C9-178E00C37118}"/>
          </ac:picMkLst>
        </pc:picChg>
      </pc:sldChg>
      <pc:sldChg chg="modSp mod">
        <pc:chgData name="Katie Swain" userId="0beed734-ab56-4f0b-a0f6-6d83fa18219f" providerId="ADAL" clId="{CE562BDC-8F7F-4F49-A5C5-D0725907365E}" dt="2026-06-09T15:44:53.011" v="196" actId="14100"/>
        <pc:sldMkLst>
          <pc:docMk/>
          <pc:sldMk cId="1547498016" sldId="337"/>
        </pc:sldMkLst>
        <pc:spChg chg="mod">
          <ac:chgData name="Katie Swain" userId="0beed734-ab56-4f0b-a0f6-6d83fa18219f" providerId="ADAL" clId="{CE562BDC-8F7F-4F49-A5C5-D0725907365E}" dt="2026-06-09T15:44:53.011" v="196" actId="14100"/>
          <ac:spMkLst>
            <pc:docMk/>
            <pc:sldMk cId="1547498016" sldId="337"/>
            <ac:spMk id="5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9:03.072" v="75" actId="962"/>
          <ac:spMkLst>
            <pc:docMk/>
            <pc:sldMk cId="1547498016" sldId="337"/>
            <ac:spMk id="6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9:02.516" v="74" actId="962"/>
          <ac:grpSpMkLst>
            <pc:docMk/>
            <pc:sldMk cId="1547498016" sldId="337"/>
            <ac:grpSpMk id="2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9:03.612" v="76" actId="962"/>
          <ac:grpSpMkLst>
            <pc:docMk/>
            <pc:sldMk cId="1547498016" sldId="337"/>
            <ac:grpSpMk id="7" creationId="{00000000-0000-0000-0000-000000000000}"/>
          </ac:grpSpMkLst>
        </pc:grpChg>
        <pc:graphicFrameChg chg="mod">
          <ac:chgData name="Katie Swain" userId="0beed734-ab56-4f0b-a0f6-6d83fa18219f" providerId="ADAL" clId="{CE562BDC-8F7F-4F49-A5C5-D0725907365E}" dt="2026-06-09T15:39:04.701" v="78" actId="962"/>
          <ac:graphicFrameMkLst>
            <pc:docMk/>
            <pc:sldMk cId="1547498016" sldId="337"/>
            <ac:graphicFrameMk id="13" creationId="{8EA6EE0A-841A-9806-DA6E-2FE19A0831BD}"/>
          </ac:graphicFrameMkLst>
        </pc:graphicFrameChg>
        <pc:picChg chg="mod">
          <ac:chgData name="Katie Swain" userId="0beed734-ab56-4f0b-a0f6-6d83fa18219f" providerId="ADAL" clId="{CE562BDC-8F7F-4F49-A5C5-D0725907365E}" dt="2026-06-09T15:39:04.145" v="77" actId="962"/>
          <ac:picMkLst>
            <pc:docMk/>
            <pc:sldMk cId="1547498016" sldId="337"/>
            <ac:picMk id="11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05.291" v="79" actId="962"/>
          <ac:picMkLst>
            <pc:docMk/>
            <pc:sldMk cId="1547498016" sldId="337"/>
            <ac:picMk id="15" creationId="{B8D4EE71-C388-962E-F72F-624DD6B7BC4A}"/>
          </ac:picMkLst>
        </pc:picChg>
      </pc:sldChg>
      <pc:sldChg chg="modSp mod">
        <pc:chgData name="Katie Swain" userId="0beed734-ab56-4f0b-a0f6-6d83fa18219f" providerId="ADAL" clId="{CE562BDC-8F7F-4F49-A5C5-D0725907365E}" dt="2026-06-09T15:42:11.861" v="130" actId="33553"/>
        <pc:sldMkLst>
          <pc:docMk/>
          <pc:sldMk cId="259524064" sldId="340"/>
        </pc:sldMkLst>
        <pc:spChg chg="mod">
          <ac:chgData name="Katie Swain" userId="0beed734-ab56-4f0b-a0f6-6d83fa18219f" providerId="ADAL" clId="{CE562BDC-8F7F-4F49-A5C5-D0725907365E}" dt="2026-06-09T15:42:11.861" v="130" actId="33553"/>
          <ac:spMkLst>
            <pc:docMk/>
            <pc:sldMk cId="259524064" sldId="340"/>
            <ac:spMk id="5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9:15.763" v="92" actId="962"/>
          <ac:spMkLst>
            <pc:docMk/>
            <pc:sldMk cId="259524064" sldId="340"/>
            <ac:spMk id="6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9:14.891" v="91" actId="962"/>
          <ac:grpSpMkLst>
            <pc:docMk/>
            <pc:sldMk cId="259524064" sldId="340"/>
            <ac:grpSpMk id="2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9:16.341" v="93" actId="962"/>
          <ac:picMkLst>
            <pc:docMk/>
            <pc:sldMk cId="259524064" sldId="340"/>
            <ac:picMk id="7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16.966" v="94" actId="962"/>
          <ac:picMkLst>
            <pc:docMk/>
            <pc:sldMk cId="259524064" sldId="340"/>
            <ac:picMk id="9" creationId="{E9666400-8151-799A-2AA4-58519EB81234}"/>
          </ac:picMkLst>
        </pc:picChg>
      </pc:sldChg>
      <pc:sldChg chg="modSp mod">
        <pc:chgData name="Katie Swain" userId="0beed734-ab56-4f0b-a0f6-6d83fa18219f" providerId="ADAL" clId="{CE562BDC-8F7F-4F49-A5C5-D0725907365E}" dt="2026-06-09T15:45:34.794" v="238" actId="14100"/>
        <pc:sldMkLst>
          <pc:docMk/>
          <pc:sldMk cId="2003351546" sldId="341"/>
        </pc:sldMkLst>
        <pc:spChg chg="mod">
          <ac:chgData name="Katie Swain" userId="0beed734-ab56-4f0b-a0f6-6d83fa18219f" providerId="ADAL" clId="{CE562BDC-8F7F-4F49-A5C5-D0725907365E}" dt="2026-06-09T15:45:34.794" v="238" actId="14100"/>
          <ac:spMkLst>
            <pc:docMk/>
            <pc:sldMk cId="2003351546" sldId="341"/>
            <ac:spMk id="5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9:22.416" v="96" actId="962"/>
          <ac:spMkLst>
            <pc:docMk/>
            <pc:sldMk cId="2003351546" sldId="341"/>
            <ac:spMk id="6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9:17.981" v="95" actId="962"/>
          <ac:grpSpMkLst>
            <pc:docMk/>
            <pc:sldMk cId="2003351546" sldId="341"/>
            <ac:grpSpMk id="2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9:22.987" v="97" actId="962"/>
          <ac:picMkLst>
            <pc:docMk/>
            <pc:sldMk cId="2003351546" sldId="341"/>
            <ac:picMk id="7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6:49.571" v="243" actId="13244"/>
        <pc:sldMkLst>
          <pc:docMk/>
          <pc:sldMk cId="1245652861" sldId="343"/>
        </pc:sldMkLst>
        <pc:spChg chg="mod">
          <ac:chgData name="Katie Swain" userId="0beed734-ab56-4f0b-a0f6-6d83fa18219f" providerId="ADAL" clId="{CE562BDC-8F7F-4F49-A5C5-D0725907365E}" dt="2026-06-09T15:39:29.421" v="105" actId="962"/>
          <ac:spMkLst>
            <pc:docMk/>
            <pc:sldMk cId="1245652861" sldId="343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6:19.692" v="240" actId="13244"/>
          <ac:spMkLst>
            <pc:docMk/>
            <pc:sldMk cId="1245652861" sldId="343"/>
            <ac:spMk id="1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6:49.571" v="243" actId="13244"/>
          <ac:spMkLst>
            <pc:docMk/>
            <pc:sldMk cId="1245652861" sldId="343"/>
            <ac:spMk id="13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6:33.432" v="242" actId="13244"/>
          <ac:spMkLst>
            <pc:docMk/>
            <pc:sldMk cId="1245652861" sldId="343"/>
            <ac:spMk id="14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46:25.657" v="241" actId="13244"/>
          <ac:grpSpMkLst>
            <pc:docMk/>
            <pc:sldMk cId="1245652861" sldId="343"/>
            <ac:grpSpMk id="3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9:30.991" v="107" actId="962"/>
          <ac:picMkLst>
            <pc:docMk/>
            <pc:sldMk cId="1245652861" sldId="343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31.827" v="108" actId="962"/>
          <ac:picMkLst>
            <pc:docMk/>
            <pc:sldMk cId="1245652861" sldId="343"/>
            <ac:picMk id="7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32.335" v="109" actId="962"/>
          <ac:picMkLst>
            <pc:docMk/>
            <pc:sldMk cId="1245652861" sldId="343"/>
            <ac:picMk id="8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32.921" v="110" actId="962"/>
          <ac:picMkLst>
            <pc:docMk/>
            <pc:sldMk cId="1245652861" sldId="343"/>
            <ac:picMk id="9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33.501" v="111" actId="962"/>
          <ac:picMkLst>
            <pc:docMk/>
            <pc:sldMk cId="1245652861" sldId="343"/>
            <ac:picMk id="10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34.176" v="112" actId="962"/>
          <ac:picMkLst>
            <pc:docMk/>
            <pc:sldMk cId="1245652861" sldId="343"/>
            <ac:picMk id="11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1:04.553" v="116" actId="33553"/>
        <pc:sldMkLst>
          <pc:docMk/>
          <pc:sldMk cId="4098026030" sldId="346"/>
        </pc:sldMkLst>
        <pc:spChg chg="mod">
          <ac:chgData name="Katie Swain" userId="0beed734-ab56-4f0b-a0f6-6d83fa18219f" providerId="ADAL" clId="{CE562BDC-8F7F-4F49-A5C5-D0725907365E}" dt="2026-06-09T15:37:55.046" v="13" actId="962"/>
          <ac:spMkLst>
            <pc:docMk/>
            <pc:sldMk cId="4098026030" sldId="346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04.553" v="116" actId="33553"/>
          <ac:spMkLst>
            <pc:docMk/>
            <pc:sldMk cId="4098026030" sldId="346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7:55.877" v="14" actId="962"/>
          <ac:grpSpMkLst>
            <pc:docMk/>
            <pc:sldMk cId="4098026030" sldId="346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7:57.291" v="16" actId="962"/>
          <ac:grpSpMkLst>
            <pc:docMk/>
            <pc:sldMk cId="4098026030" sldId="346"/>
            <ac:grpSpMk id="9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7:56.771" v="15" actId="962"/>
          <ac:picMkLst>
            <pc:docMk/>
            <pc:sldMk cId="4098026030" sldId="346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7:57.801" v="17" actId="962"/>
          <ac:picMkLst>
            <pc:docMk/>
            <pc:sldMk cId="4098026030" sldId="346"/>
            <ac:picMk id="13" creationId="{F7DC6D6B-DC46-9446-E849-0B88FF078326}"/>
          </ac:picMkLst>
        </pc:picChg>
        <pc:picChg chg="mod">
          <ac:chgData name="Katie Swain" userId="0beed734-ab56-4f0b-a0f6-6d83fa18219f" providerId="ADAL" clId="{CE562BDC-8F7F-4F49-A5C5-D0725907365E}" dt="2026-06-09T15:37:53.627" v="12" actId="962"/>
          <ac:picMkLst>
            <pc:docMk/>
            <pc:sldMk cId="4098026030" sldId="346"/>
            <ac:picMk id="15" creationId="{8BB2ADEB-51ED-A437-28F6-19AD13F265EB}"/>
          </ac:picMkLst>
        </pc:picChg>
        <pc:picChg chg="mod">
          <ac:chgData name="Katie Swain" userId="0beed734-ab56-4f0b-a0f6-6d83fa18219f" providerId="ADAL" clId="{CE562BDC-8F7F-4F49-A5C5-D0725907365E}" dt="2026-06-09T15:37:58.406" v="18" actId="962"/>
          <ac:picMkLst>
            <pc:docMk/>
            <pc:sldMk cId="4098026030" sldId="346"/>
            <ac:picMk id="1026" creationId="{2074180E-560D-CF41-F3A3-EB82B521BA45}"/>
          </ac:picMkLst>
        </pc:picChg>
      </pc:sldChg>
      <pc:sldChg chg="modSp mod">
        <pc:chgData name="Katie Swain" userId="0beed734-ab56-4f0b-a0f6-6d83fa18219f" providerId="ADAL" clId="{CE562BDC-8F7F-4F49-A5C5-D0725907365E}" dt="2026-06-09T15:41:10.362" v="118" actId="33553"/>
        <pc:sldMkLst>
          <pc:docMk/>
          <pc:sldMk cId="307940599" sldId="347"/>
        </pc:sldMkLst>
        <pc:spChg chg="mod">
          <ac:chgData name="Katie Swain" userId="0beed734-ab56-4f0b-a0f6-6d83fa18219f" providerId="ADAL" clId="{CE562BDC-8F7F-4F49-A5C5-D0725907365E}" dt="2026-06-09T15:38:10.311" v="25" actId="962"/>
          <ac:spMkLst>
            <pc:docMk/>
            <pc:sldMk cId="307940599" sldId="347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1:10.362" v="118" actId="33553"/>
          <ac:spMkLst>
            <pc:docMk/>
            <pc:sldMk cId="307940599" sldId="347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11.179" v="26" actId="962"/>
          <ac:grpSpMkLst>
            <pc:docMk/>
            <pc:sldMk cId="307940599" sldId="347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12.902" v="28" actId="962"/>
          <ac:grpSpMkLst>
            <pc:docMk/>
            <pc:sldMk cId="307940599" sldId="347"/>
            <ac:grpSpMk id="8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8:12.131" v="27" actId="962"/>
          <ac:picMkLst>
            <pc:docMk/>
            <pc:sldMk cId="307940599" sldId="347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8:13.666" v="29" actId="962"/>
          <ac:picMkLst>
            <pc:docMk/>
            <pc:sldMk cId="307940599" sldId="347"/>
            <ac:picMk id="13" creationId="{355002D6-1D58-2CFC-C019-5F53599B4646}"/>
          </ac:picMkLst>
        </pc:picChg>
        <pc:picChg chg="mod">
          <ac:chgData name="Katie Swain" userId="0beed734-ab56-4f0b-a0f6-6d83fa18219f" providerId="ADAL" clId="{CE562BDC-8F7F-4F49-A5C5-D0725907365E}" dt="2026-06-09T15:38:14.208" v="30" actId="962"/>
          <ac:picMkLst>
            <pc:docMk/>
            <pc:sldMk cId="307940599" sldId="347"/>
            <ac:picMk id="14" creationId="{AFF3C709-9E4C-77AC-CB34-8B0ABAEC6E74}"/>
          </ac:picMkLst>
        </pc:picChg>
      </pc:sldChg>
      <pc:sldChg chg="modSp mod">
        <pc:chgData name="Katie Swain" userId="0beed734-ab56-4f0b-a0f6-6d83fa18219f" providerId="ADAL" clId="{CE562BDC-8F7F-4F49-A5C5-D0725907365E}" dt="2026-06-09T15:41:12.681" v="119" actId="33553"/>
        <pc:sldMkLst>
          <pc:docMk/>
          <pc:sldMk cId="1367810329" sldId="348"/>
        </pc:sldMkLst>
        <pc:spChg chg="mod">
          <ac:chgData name="Katie Swain" userId="0beed734-ab56-4f0b-a0f6-6d83fa18219f" providerId="ADAL" clId="{CE562BDC-8F7F-4F49-A5C5-D0725907365E}" dt="2026-06-09T15:38:15.699" v="31" actId="962"/>
          <ac:spMkLst>
            <pc:docMk/>
            <pc:sldMk cId="1367810329" sldId="348"/>
            <ac:spMk id="2" creationId="{BFECFD2E-AD87-CFB1-808E-94BE39361CEB}"/>
          </ac:spMkLst>
        </pc:spChg>
        <pc:spChg chg="mod">
          <ac:chgData name="Katie Swain" userId="0beed734-ab56-4f0b-a0f6-6d83fa18219f" providerId="ADAL" clId="{CE562BDC-8F7F-4F49-A5C5-D0725907365E}" dt="2026-06-09T15:41:12.681" v="119" actId="33553"/>
          <ac:spMkLst>
            <pc:docMk/>
            <pc:sldMk cId="1367810329" sldId="348"/>
            <ac:spMk id="7" creationId="{3662D590-3746-8A35-F5EF-1DEA9B4C6657}"/>
          </ac:spMkLst>
        </pc:spChg>
        <pc:grpChg chg="mod">
          <ac:chgData name="Katie Swain" userId="0beed734-ab56-4f0b-a0f6-6d83fa18219f" providerId="ADAL" clId="{CE562BDC-8F7F-4F49-A5C5-D0725907365E}" dt="2026-06-09T15:38:17.041" v="33" actId="962"/>
          <ac:grpSpMkLst>
            <pc:docMk/>
            <pc:sldMk cId="1367810329" sldId="348"/>
            <ac:grpSpMk id="3" creationId="{19903CD5-1334-681E-FD04-47E77CAB61BC}"/>
          </ac:grpSpMkLst>
        </pc:grpChg>
        <pc:grpChg chg="mod">
          <ac:chgData name="Katie Swain" userId="0beed734-ab56-4f0b-a0f6-6d83fa18219f" providerId="ADAL" clId="{CE562BDC-8F7F-4F49-A5C5-D0725907365E}" dt="2026-06-09T15:38:18.389" v="35" actId="962"/>
          <ac:grpSpMkLst>
            <pc:docMk/>
            <pc:sldMk cId="1367810329" sldId="348"/>
            <ac:grpSpMk id="8" creationId="{7880F4F2-1523-DD6B-788D-D5941396B1EE}"/>
          </ac:grpSpMkLst>
        </pc:grpChg>
        <pc:picChg chg="mod">
          <ac:chgData name="Katie Swain" userId="0beed734-ab56-4f0b-a0f6-6d83fa18219f" providerId="ADAL" clId="{CE562BDC-8F7F-4F49-A5C5-D0725907365E}" dt="2026-06-09T15:38:17.752" v="34" actId="962"/>
          <ac:picMkLst>
            <pc:docMk/>
            <pc:sldMk cId="1367810329" sldId="348"/>
            <ac:picMk id="6" creationId="{5A75DEB5-C11E-3A7B-52CB-270FCEA4EC4A}"/>
          </ac:picMkLst>
        </pc:picChg>
        <pc:picChg chg="mod">
          <ac:chgData name="Katie Swain" userId="0beed734-ab56-4f0b-a0f6-6d83fa18219f" providerId="ADAL" clId="{CE562BDC-8F7F-4F49-A5C5-D0725907365E}" dt="2026-06-09T15:38:16.267" v="32" actId="962"/>
          <ac:picMkLst>
            <pc:docMk/>
            <pc:sldMk cId="1367810329" sldId="348"/>
            <ac:picMk id="13" creationId="{B02441BB-CFB8-FC67-FD46-77725DBC85A2}"/>
          </ac:picMkLst>
        </pc:picChg>
        <pc:picChg chg="mod">
          <ac:chgData name="Katie Swain" userId="0beed734-ab56-4f0b-a0f6-6d83fa18219f" providerId="ADAL" clId="{CE562BDC-8F7F-4F49-A5C5-D0725907365E}" dt="2026-06-09T15:38:18.933" v="36" actId="962"/>
          <ac:picMkLst>
            <pc:docMk/>
            <pc:sldMk cId="1367810329" sldId="348"/>
            <ac:picMk id="14" creationId="{E7C8E579-A6E5-C921-9ED1-92FD8699E590}"/>
          </ac:picMkLst>
        </pc:picChg>
        <pc:picChg chg="mod">
          <ac:chgData name="Katie Swain" userId="0beed734-ab56-4f0b-a0f6-6d83fa18219f" providerId="ADAL" clId="{CE562BDC-8F7F-4F49-A5C5-D0725907365E}" dt="2026-06-09T15:38:22.985" v="37" actId="962"/>
          <ac:picMkLst>
            <pc:docMk/>
            <pc:sldMk cId="1367810329" sldId="348"/>
            <ac:picMk id="16" creationId="{666B1392-725D-83E5-ADF6-7280B535A645}"/>
          </ac:picMkLst>
        </pc:picChg>
      </pc:sldChg>
      <pc:sldChg chg="modSp mod">
        <pc:chgData name="Katie Swain" userId="0beed734-ab56-4f0b-a0f6-6d83fa18219f" providerId="ADAL" clId="{CE562BDC-8F7F-4F49-A5C5-D0725907365E}" dt="2026-06-09T15:44:01.722" v="173" actId="14100"/>
        <pc:sldMkLst>
          <pc:docMk/>
          <pc:sldMk cId="161415592" sldId="349"/>
        </pc:sldMkLst>
        <pc:spChg chg="mod">
          <ac:chgData name="Katie Swain" userId="0beed734-ab56-4f0b-a0f6-6d83fa18219f" providerId="ADAL" clId="{CE562BDC-8F7F-4F49-A5C5-D0725907365E}" dt="2026-06-09T15:44:01.722" v="173" actId="14100"/>
          <ac:spMkLst>
            <pc:docMk/>
            <pc:sldMk cId="161415592" sldId="349"/>
            <ac:spMk id="5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38:59.198" v="70" actId="962"/>
          <ac:spMkLst>
            <pc:docMk/>
            <pc:sldMk cId="161415592" sldId="349"/>
            <ac:spMk id="6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8:58.291" v="69" actId="962"/>
          <ac:grpSpMkLst>
            <pc:docMk/>
            <pc:sldMk cId="161415592" sldId="349"/>
            <ac:grpSpMk id="2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8:59.811" v="71" actId="962"/>
          <ac:grpSpMkLst>
            <pc:docMk/>
            <pc:sldMk cId="161415592" sldId="349"/>
            <ac:grpSpMk id="7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9:00.422" v="72" actId="962"/>
          <ac:picMkLst>
            <pc:docMk/>
            <pc:sldMk cId="161415592" sldId="349"/>
            <ac:picMk id="11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01.101" v="73" actId="962"/>
          <ac:picMkLst>
            <pc:docMk/>
            <pc:sldMk cId="161415592" sldId="349"/>
            <ac:picMk id="13" creationId="{94BF81E3-2FEB-D619-9C8D-8D3BD20AA175}"/>
          </ac:picMkLst>
        </pc:picChg>
      </pc:sldChg>
      <pc:sldChg chg="modSp mod">
        <pc:chgData name="Katie Swain" userId="0beed734-ab56-4f0b-a0f6-6d83fa18219f" providerId="ADAL" clId="{CE562BDC-8F7F-4F49-A5C5-D0725907365E}" dt="2026-06-09T15:42:07.751" v="128" actId="33553"/>
        <pc:sldMkLst>
          <pc:docMk/>
          <pc:sldMk cId="3300371487" sldId="350"/>
        </pc:sldMkLst>
        <pc:spChg chg="mod">
          <ac:chgData name="Katie Swain" userId="0beed734-ab56-4f0b-a0f6-6d83fa18219f" providerId="ADAL" clId="{CE562BDC-8F7F-4F49-A5C5-D0725907365E}" dt="2026-06-09T15:39:06.094" v="80" actId="962"/>
          <ac:spMkLst>
            <pc:docMk/>
            <pc:sldMk cId="3300371487" sldId="350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2:07.751" v="128" actId="33553"/>
          <ac:spMkLst>
            <pc:docMk/>
            <pc:sldMk cId="3300371487" sldId="350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9:06.701" v="81" actId="962"/>
          <ac:grpSpMkLst>
            <pc:docMk/>
            <pc:sldMk cId="3300371487" sldId="350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9:08.332" v="83" actId="962"/>
          <ac:grpSpMkLst>
            <pc:docMk/>
            <pc:sldMk cId="3300371487" sldId="350"/>
            <ac:grpSpMk id="8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9:08.964" v="84" actId="962"/>
          <ac:grpSpMkLst>
            <pc:docMk/>
            <pc:sldMk cId="3300371487" sldId="350"/>
            <ac:grpSpMk id="13" creationId="{EEFA5323-0594-6E80-683A-FA75EAB3C2E4}"/>
          </ac:grpSpMkLst>
        </pc:grpChg>
        <pc:picChg chg="mod">
          <ac:chgData name="Katie Swain" userId="0beed734-ab56-4f0b-a0f6-6d83fa18219f" providerId="ADAL" clId="{CE562BDC-8F7F-4F49-A5C5-D0725907365E}" dt="2026-06-09T15:39:07.606" v="82" actId="962"/>
          <ac:picMkLst>
            <pc:docMk/>
            <pc:sldMk cId="3300371487" sldId="350"/>
            <ac:picMk id="6" creationId="{00000000-0000-0000-0000-000000000000}"/>
          </ac:picMkLst>
        </pc:picChg>
      </pc:sldChg>
      <pc:sldChg chg="modSp mod">
        <pc:chgData name="Katie Swain" userId="0beed734-ab56-4f0b-a0f6-6d83fa18219f" providerId="ADAL" clId="{CE562BDC-8F7F-4F49-A5C5-D0725907365E}" dt="2026-06-09T15:45:10.501" v="209" actId="14100"/>
        <pc:sldMkLst>
          <pc:docMk/>
          <pc:sldMk cId="1789208447" sldId="351"/>
        </pc:sldMkLst>
        <pc:spChg chg="mod">
          <ac:chgData name="Katie Swain" userId="0beed734-ab56-4f0b-a0f6-6d83fa18219f" providerId="ADAL" clId="{CE562BDC-8F7F-4F49-A5C5-D0725907365E}" dt="2026-06-09T15:39:10.315" v="85" actId="962"/>
          <ac:spMkLst>
            <pc:docMk/>
            <pc:sldMk cId="1789208447" sldId="351"/>
            <ac:spMk id="2" creationId="{00000000-0000-0000-0000-000000000000}"/>
          </ac:spMkLst>
        </pc:spChg>
        <pc:spChg chg="mod">
          <ac:chgData name="Katie Swain" userId="0beed734-ab56-4f0b-a0f6-6d83fa18219f" providerId="ADAL" clId="{CE562BDC-8F7F-4F49-A5C5-D0725907365E}" dt="2026-06-09T15:45:10.501" v="209" actId="14100"/>
          <ac:spMkLst>
            <pc:docMk/>
            <pc:sldMk cId="1789208447" sldId="351"/>
            <ac:spMk id="7" creationId="{00000000-0000-0000-0000-000000000000}"/>
          </ac:spMkLst>
        </pc:spChg>
        <pc:grpChg chg="mod">
          <ac:chgData name="Katie Swain" userId="0beed734-ab56-4f0b-a0f6-6d83fa18219f" providerId="ADAL" clId="{CE562BDC-8F7F-4F49-A5C5-D0725907365E}" dt="2026-06-09T15:39:11.341" v="86" actId="962"/>
          <ac:grpSpMkLst>
            <pc:docMk/>
            <pc:sldMk cId="1789208447" sldId="351"/>
            <ac:grpSpMk id="3" creationId="{00000000-0000-0000-0000-000000000000}"/>
          </ac:grpSpMkLst>
        </pc:grpChg>
        <pc:grpChg chg="mod">
          <ac:chgData name="Katie Swain" userId="0beed734-ab56-4f0b-a0f6-6d83fa18219f" providerId="ADAL" clId="{CE562BDC-8F7F-4F49-A5C5-D0725907365E}" dt="2026-06-09T15:39:12.861" v="88" actId="962"/>
          <ac:grpSpMkLst>
            <pc:docMk/>
            <pc:sldMk cId="1789208447" sldId="351"/>
            <ac:grpSpMk id="8" creationId="{00000000-0000-0000-0000-000000000000}"/>
          </ac:grpSpMkLst>
        </pc:grpChg>
        <pc:picChg chg="mod">
          <ac:chgData name="Katie Swain" userId="0beed734-ab56-4f0b-a0f6-6d83fa18219f" providerId="ADAL" clId="{CE562BDC-8F7F-4F49-A5C5-D0725907365E}" dt="2026-06-09T15:39:12.170" v="87" actId="962"/>
          <ac:picMkLst>
            <pc:docMk/>
            <pc:sldMk cId="1789208447" sldId="351"/>
            <ac:picMk id="6" creationId="{00000000-0000-0000-0000-000000000000}"/>
          </ac:picMkLst>
        </pc:picChg>
        <pc:picChg chg="mod">
          <ac:chgData name="Katie Swain" userId="0beed734-ab56-4f0b-a0f6-6d83fa18219f" providerId="ADAL" clId="{CE562BDC-8F7F-4F49-A5C5-D0725907365E}" dt="2026-06-09T15:39:13.597" v="89" actId="962"/>
          <ac:picMkLst>
            <pc:docMk/>
            <pc:sldMk cId="1789208447" sldId="351"/>
            <ac:picMk id="14" creationId="{0EEC603A-6053-0D6A-ED31-843464E3D959}"/>
          </ac:picMkLst>
        </pc:picChg>
        <pc:picChg chg="mod">
          <ac:chgData name="Katie Swain" userId="0beed734-ab56-4f0b-a0f6-6d83fa18219f" providerId="ADAL" clId="{CE562BDC-8F7F-4F49-A5C5-D0725907365E}" dt="2026-06-09T15:39:14.171" v="90" actId="962"/>
          <ac:picMkLst>
            <pc:docMk/>
            <pc:sldMk cId="1789208447" sldId="351"/>
            <ac:picMk id="15" creationId="{46315F9F-5C9E-841D-AA55-C8595D08279E}"/>
          </ac:picMkLst>
        </pc:picChg>
      </pc:sldChg>
      <pc:sldChg chg="modSp del mod">
        <pc:chgData name="Katie Swain" userId="0beed734-ab56-4f0b-a0f6-6d83fa18219f" providerId="ADAL" clId="{CE562BDC-8F7F-4F49-A5C5-D0725907365E}" dt="2026-06-09T15:46:00.298" v="239" actId="2696"/>
        <pc:sldMkLst>
          <pc:docMk/>
          <pc:sldMk cId="1718101703" sldId="352"/>
        </pc:sldMkLst>
        <pc:spChg chg="mod">
          <ac:chgData name="Katie Swain" userId="0beed734-ab56-4f0b-a0f6-6d83fa18219f" providerId="ADAL" clId="{CE562BDC-8F7F-4F49-A5C5-D0725907365E}" dt="2026-06-09T15:39:25.135" v="99" actId="962"/>
          <ac:spMkLst>
            <pc:docMk/>
            <pc:sldMk cId="1718101703" sldId="352"/>
            <ac:spMk id="2" creationId="{9930BAD1-EFC8-DA50-4BF4-F338671D4E17}"/>
          </ac:spMkLst>
        </pc:spChg>
        <pc:spChg chg="mod">
          <ac:chgData name="Katie Swain" userId="0beed734-ab56-4f0b-a0f6-6d83fa18219f" providerId="ADAL" clId="{CE562BDC-8F7F-4F49-A5C5-D0725907365E}" dt="2026-06-09T15:42:15.425" v="132" actId="33553"/>
          <ac:spMkLst>
            <pc:docMk/>
            <pc:sldMk cId="1718101703" sldId="352"/>
            <ac:spMk id="7" creationId="{12BD1009-EFEF-09BE-9834-BB464CF8C72B}"/>
          </ac:spMkLst>
        </pc:spChg>
        <pc:grpChg chg="mod">
          <ac:chgData name="Katie Swain" userId="0beed734-ab56-4f0b-a0f6-6d83fa18219f" providerId="ADAL" clId="{CE562BDC-8F7F-4F49-A5C5-D0725907365E}" dt="2026-06-09T15:39:26.041" v="100" actId="962"/>
          <ac:grpSpMkLst>
            <pc:docMk/>
            <pc:sldMk cId="1718101703" sldId="352"/>
            <ac:grpSpMk id="3" creationId="{0C3CE388-D621-2B4F-A196-CF16593D4808}"/>
          </ac:grpSpMkLst>
        </pc:grpChg>
        <pc:grpChg chg="mod">
          <ac:chgData name="Katie Swain" userId="0beed734-ab56-4f0b-a0f6-6d83fa18219f" providerId="ADAL" clId="{CE562BDC-8F7F-4F49-A5C5-D0725907365E}" dt="2026-06-09T15:39:27.403" v="102" actId="962"/>
          <ac:grpSpMkLst>
            <pc:docMk/>
            <pc:sldMk cId="1718101703" sldId="352"/>
            <ac:grpSpMk id="9" creationId="{094BA840-4038-1762-E167-842D57CF7FD5}"/>
          </ac:grpSpMkLst>
        </pc:grpChg>
        <pc:picChg chg="mod">
          <ac:chgData name="Katie Swain" userId="0beed734-ab56-4f0b-a0f6-6d83fa18219f" providerId="ADAL" clId="{CE562BDC-8F7F-4F49-A5C5-D0725907365E}" dt="2026-06-09T15:39:26.798" v="101" actId="962"/>
          <ac:picMkLst>
            <pc:docMk/>
            <pc:sldMk cId="1718101703" sldId="352"/>
            <ac:picMk id="6" creationId="{43CBB6F3-098B-9EF0-6D5A-6CF1D305BF0A}"/>
          </ac:picMkLst>
        </pc:picChg>
        <pc:picChg chg="mod">
          <ac:chgData name="Katie Swain" userId="0beed734-ab56-4f0b-a0f6-6d83fa18219f" providerId="ADAL" clId="{CE562BDC-8F7F-4F49-A5C5-D0725907365E}" dt="2026-06-09T15:39:27.957" v="103" actId="962"/>
          <ac:picMkLst>
            <pc:docMk/>
            <pc:sldMk cId="1718101703" sldId="352"/>
            <ac:picMk id="13" creationId="{0751771B-38D2-DDB6-B755-39548C75528B}"/>
          </ac:picMkLst>
        </pc:picChg>
        <pc:picChg chg="mod">
          <ac:chgData name="Katie Swain" userId="0beed734-ab56-4f0b-a0f6-6d83fa18219f" providerId="ADAL" clId="{CE562BDC-8F7F-4F49-A5C5-D0725907365E}" dt="2026-06-09T15:39:24.311" v="98" actId="962"/>
          <ac:picMkLst>
            <pc:docMk/>
            <pc:sldMk cId="1718101703" sldId="352"/>
            <ac:picMk id="15" creationId="{DFF2FC93-1CAD-1664-46D2-1E240EB55539}"/>
          </ac:picMkLst>
        </pc:picChg>
        <pc:picChg chg="mod">
          <ac:chgData name="Katie Swain" userId="0beed734-ab56-4f0b-a0f6-6d83fa18219f" providerId="ADAL" clId="{CE562BDC-8F7F-4F49-A5C5-D0725907365E}" dt="2026-06-09T15:39:28.568" v="104" actId="962"/>
          <ac:picMkLst>
            <pc:docMk/>
            <pc:sldMk cId="1718101703" sldId="352"/>
            <ac:picMk id="1026" creationId="{963CE38E-429C-581D-1F91-9E8612EAB1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830AC-C9B0-D649-ACEB-C6971912AD2F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453CF-B12D-9F40-958B-AD303FEA1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95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no dismissal to the small groups game during a 1-day program!!!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6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3655-71CF-A341-5415-6426B6122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D6DAB-A4AA-35C3-2190-AA49B344F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467EB-A748-3585-B1D7-8F66A36C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4FAC4-B6B0-D59D-ACD6-FB9681DE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4DF2F-C3AD-4823-E7F0-8119BB7E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5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5EF5-211F-4918-1D22-C5F1630B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43231-BD14-315F-7E92-26DF3BBD3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77677-8DD2-93E9-9BE7-692F2709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B3E32-B082-6B86-5CE5-04C76920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0CD9-214E-C178-FDAD-F4D1536D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5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F05B3-7139-8A49-AF19-578328593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09881-8BE8-ABD4-798D-23789C22C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371D4-59F3-80E3-8844-A32EEC09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B1520-95B1-A778-B0F3-94BB5108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7FEA8-00FF-3A29-F818-B5639BBC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2094-68E2-A078-0D9D-D80BC8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093A2-7A37-4D06-60E7-952A047F0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4775E-1726-B3F7-236D-11E8FE43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215E-093C-E388-2F3C-A075DC05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D70E9-255B-2E2D-16F9-46F12878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90C0-1F5E-EDB2-9FFF-2962C8C57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DAAE1-EED9-B9B9-6A83-71F544E96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A9102-300D-DF40-202D-D1765C4B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23560-E33B-758D-6EA7-D6E12D31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382D6-ED1B-39F1-2A1E-B1086983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CFE1-C249-06EF-AFB5-B44FFE2B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ABE5-30B5-1892-84AD-8D1D3BDD2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F8CA2-53FA-DD51-4F16-E9FC74882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91A51-D04F-91F6-E883-13ADB99B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D83D9-0DE2-B14B-F22C-B0918A0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6B55B-768E-F0E1-F364-BF48A73C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A249-F690-B867-5205-6B1F222A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12F7C-8AA5-DB80-7D42-59704EFEB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14439-D1DE-8A8A-CA12-A833E8C1C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3B83B-04AF-5025-D1FF-E905B896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8792B-4255-9905-395A-7F4A70A8C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184A4-7521-C677-E607-A8D0199E5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6C797-FF4D-CEAE-39E9-37A6B032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D3B3D-5F8D-1FD3-3871-7374FFB0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3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3D77-585C-AF85-7624-4CDE2C88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D6819-ADEA-A20F-8DAE-F1B0C53F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40123-4022-0174-ACFE-4BB67117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D312E-9F9E-B177-62ED-9F53E8E9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BDBD7-3645-FC95-22CC-F17311A0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BB399-6A5B-15A3-A196-32F34869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2AE8-701C-B1D4-D560-7A4F9880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02F8-45DB-45EF-22DD-1CB39A35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FDAF-DF19-F128-1B1B-3E840ED7F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30732-6F37-A845-E974-6102E0AD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A8215-EB25-7E89-9B5A-437FF30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DE92D-F9EB-4ADD-B7CC-CFECA598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09B40-3797-90B5-809D-AB7044EE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152E-9ADB-29E9-B9BD-B703DA7D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3631E-6F4D-4748-BAB9-041D74795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2F6B8-B0DA-F316-7DED-D6699CDF0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2E4BC-4945-4A1F-9CF3-B86CF2E6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2D7F1-FC53-A163-5326-269C754A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94762-AC1B-5094-3ABC-A4B54B1E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392EC-B09F-8822-D454-E07AA9500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85828-94A8-C4C0-D851-D74EBAFD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A6494-0076-A4A0-883B-1E9C767D4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485C-2F67-3E45-96D6-6AB54B614A8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EA94E-C6B4-9359-4BC9-3A2A879C4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3A113-AA30-ED79-EF7C-DCCB02B7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F06F-09F4-844B-A897-B4B1375F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rial view of the University of Arkansas campus "/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2646200" y="1919458"/>
            <a:ext cx="6899600" cy="11926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Lato Bold Bold"/>
                <a:ea typeface="+mn-ea"/>
                <a:cs typeface="+mn-cs"/>
              </a:rPr>
              <a:t>TRANSITIONS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3903" y="3138386"/>
            <a:ext cx="92841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FOR STUDENTS &amp; SUPPORTERS</a:t>
            </a:r>
          </a:p>
        </p:txBody>
      </p:sp>
    </p:spTree>
    <p:extLst>
      <p:ext uri="{BB962C8B-B14F-4D97-AF65-F5344CB8AC3E}">
        <p14:creationId xmlns:p14="http://schemas.microsoft.com/office/powerpoint/2010/main" val="81149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93266"/>
            <a:ext cx="9393790" cy="11503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PARENT &amp; FAMILY PROGRAMS (continued)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82852" y="1211068"/>
            <a:ext cx="6406223" cy="334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We work to provide you the resources needed to help you and your student succeed throughout the first year and beyond.</a:t>
            </a:r>
          </a:p>
          <a:p>
            <a:pPr>
              <a:lnSpc>
                <a:spcPts val="3266"/>
              </a:lnSpc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 algn="ctr">
              <a:lnSpc>
                <a:spcPts val="3266"/>
              </a:lnSpc>
            </a:pPr>
            <a:r>
              <a:rPr lang="en-US" sz="2500">
                <a:solidFill>
                  <a:srgbClr val="9D2235"/>
                </a:solidFill>
                <a:latin typeface="Lato Bold"/>
              </a:rPr>
              <a:t>Communication</a:t>
            </a:r>
          </a:p>
          <a:p>
            <a:pPr algn="ctr">
              <a:lnSpc>
                <a:spcPts val="3266"/>
              </a:lnSpc>
            </a:pPr>
            <a:r>
              <a:rPr lang="en-US" sz="2500">
                <a:solidFill>
                  <a:srgbClr val="9D2235"/>
                </a:solidFill>
                <a:latin typeface="Lato Bold"/>
              </a:rPr>
              <a:t>Partnership</a:t>
            </a:r>
          </a:p>
          <a:p>
            <a:pPr algn="ctr">
              <a:lnSpc>
                <a:spcPts val="3266"/>
              </a:lnSpc>
            </a:pPr>
            <a:r>
              <a:rPr lang="en-US" sz="2500">
                <a:solidFill>
                  <a:srgbClr val="9D2235"/>
                </a:solidFill>
                <a:latin typeface="Lato Bold"/>
              </a:rPr>
              <a:t>Events &amp; Programming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5741410"/>
            <a:ext cx="2741056" cy="754841"/>
            <a:chOff x="0" y="0"/>
            <a:chExt cx="1082886" cy="298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4249B7-20F5-A9BD-BB19-040CEABE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0449" y="866314"/>
            <a:ext cx="2932751" cy="5696873"/>
            <a:chOff x="245054" y="128690"/>
            <a:chExt cx="3226412" cy="6600362"/>
          </a:xfrm>
        </p:grpSpPr>
        <p:pic>
          <p:nvPicPr>
            <p:cNvPr id="14" name="image112-small.jpg">
              <a:extLst>
                <a:ext uri="{FF2B5EF4-FFF2-40B4-BE49-F238E27FC236}">
                  <a16:creationId xmlns:a16="http://schemas.microsoft.com/office/drawing/2014/main" id="{8B170DD5-E0B4-827E-0408-C491F906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55" y="128690"/>
              <a:ext cx="3226410" cy="215094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5" name="image113-small.jpg">
              <a:extLst>
                <a:ext uri="{FF2B5EF4-FFF2-40B4-BE49-F238E27FC236}">
                  <a16:creationId xmlns:a16="http://schemas.microsoft.com/office/drawing/2014/main" id="{5BEF8585-189D-04DC-5382-BC657C64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55" y="2353530"/>
              <a:ext cx="3226411" cy="215094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6" name="image114-small.jpg">
              <a:extLst>
                <a:ext uri="{FF2B5EF4-FFF2-40B4-BE49-F238E27FC236}">
                  <a16:creationId xmlns:a16="http://schemas.microsoft.com/office/drawing/2014/main" id="{443D5ACF-C353-7CCB-EBA3-2F2B1663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54" y="4578370"/>
              <a:ext cx="3226411" cy="215068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86592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106145"/>
            <a:ext cx="8252217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COMMUNICATION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1" y="993143"/>
            <a:ext cx="4679155" cy="494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chemeClr val="bg2">
                    <a:lumMod val="25000"/>
                  </a:schemeClr>
                </a:solidFill>
                <a:latin typeface="Lato Bold"/>
              </a:rPr>
              <a:t>First-Year Families 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After Orientation Checklist​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Expectations Guide ​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chemeClr val="bg2">
                    <a:lumMod val="25000"/>
                  </a:schemeClr>
                </a:solidFill>
                <a:latin typeface="Lato Bold"/>
              </a:rPr>
              <a:t>Family Resources​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General FAQs 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Academic Calendar​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Budget Sheet​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Recommended Readings </a:t>
            </a:r>
            <a:r>
              <a:rPr lang="en-US" sz="1999">
                <a:solidFill>
                  <a:srgbClr val="424242"/>
                </a:solidFill>
                <a:latin typeface="Lato Bold"/>
              </a:rPr>
              <a:t>​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 Bold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chemeClr val="bg2">
                    <a:lumMod val="25000"/>
                  </a:schemeClr>
                </a:solidFill>
                <a:latin typeface="Lato Bold"/>
              </a:rPr>
              <a:t>Upcoming Events ​</a:t>
            </a:r>
          </a:p>
          <a:p>
            <a:pPr>
              <a:lnSpc>
                <a:spcPts val="3266"/>
              </a:lnSpc>
            </a:pPr>
            <a:endParaRPr lang="en-US" sz="2333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chemeClr val="bg2">
                    <a:lumMod val="25000"/>
                  </a:schemeClr>
                </a:solidFill>
                <a:latin typeface="Lato Bold"/>
              </a:rPr>
              <a:t>Visit U of A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5741410"/>
            <a:ext cx="2741056" cy="754841"/>
            <a:chOff x="0" y="0"/>
            <a:chExt cx="1082886" cy="298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C3B31E-89B8-223A-A6D5-33FFD1EC4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546" y="725343"/>
            <a:ext cx="6678940" cy="47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106145"/>
            <a:ext cx="8252217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COMMUNICATION (continued)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1" y="1319049"/>
            <a:ext cx="4241800" cy="377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The </a:t>
            </a:r>
            <a:r>
              <a:rPr lang="en-US" sz="2500">
                <a:solidFill>
                  <a:srgbClr val="9D2235"/>
                </a:solidFill>
                <a:latin typeface="Lato Bold"/>
              </a:rPr>
              <a:t>Razorback Family Portal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is designed to enhance your experience by providing you with customized newsletters and 24/7 access to information, news, and resources curated just for family members of UARK students. 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89547" y="5741410"/>
            <a:ext cx="3212906" cy="754841"/>
            <a:chOff x="0" y="0"/>
            <a:chExt cx="1269296" cy="298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9296" cy="298209"/>
            </a:xfrm>
            <a:custGeom>
              <a:avLst/>
              <a:gdLst/>
              <a:ahLst/>
              <a:cxnLst/>
              <a:rect l="l" t="t" r="r" b="b"/>
              <a:pathLst>
                <a:path w="1269296" h="298209">
                  <a:moveTo>
                    <a:pt x="0" y="0"/>
                  </a:moveTo>
                  <a:lnTo>
                    <a:pt x="1269296" y="0"/>
                  </a:lnTo>
                  <a:lnTo>
                    <a:pt x="126929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uark.campusesp.com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C82E5-7D98-FE60-4556-46EC16CD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03" y="951054"/>
            <a:ext cx="5865197" cy="46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4120831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PARTNERSHIP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1" y="1361017"/>
            <a:ext cx="5626099" cy="4171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</a:rPr>
              <a:t>The </a:t>
            </a:r>
            <a:r>
              <a:rPr lang="en-US" sz="2500" dirty="0">
                <a:solidFill>
                  <a:srgbClr val="9D2235"/>
                </a:solidFill>
                <a:latin typeface="Lato Bold"/>
              </a:rPr>
              <a:t>Parent &amp; Family Association</a:t>
            </a:r>
            <a:r>
              <a:rPr lang="en-US" sz="2500" dirty="0">
                <a:solidFill>
                  <a:srgbClr val="424242"/>
                </a:solidFill>
                <a:latin typeface="Lato"/>
              </a:rPr>
              <a:t> is an organization dedicated to helping parents and guardians support their student’s success at the U of A.​</a:t>
            </a:r>
          </a:p>
          <a:p>
            <a:pPr>
              <a:lnSpc>
                <a:spcPts val="2333"/>
              </a:lnSpc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 dirty="0">
                <a:solidFill>
                  <a:srgbClr val="9D2235"/>
                </a:solidFill>
                <a:latin typeface="Lato Bold Bold"/>
              </a:rPr>
              <a:t>General Membership:​</a:t>
            </a: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Razorback Family Portal 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Access to events including​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Family Weekend​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Family Events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</a:rPr>
              <a:t>Razorback Family Networks </a:t>
            </a:r>
            <a:endParaRPr lang="en-US" sz="20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303920"/>
            <a:ext cx="2741056" cy="754841"/>
            <a:chOff x="0" y="0"/>
            <a:chExt cx="1082886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460148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E16FAE-65D9-9B6A-5654-6684AA896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1" t="11089" r="18082" b="2443"/>
          <a:stretch/>
        </p:blipFill>
        <p:spPr>
          <a:xfrm>
            <a:off x="7386421" y="920373"/>
            <a:ext cx="4119779" cy="3373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C250ED-4BFD-8B54-91C9-178E00C3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0" t="29475" r="11834" b="6402"/>
          <a:stretch/>
        </p:blipFill>
        <p:spPr>
          <a:xfrm>
            <a:off x="7370427" y="4339585"/>
            <a:ext cx="4135773" cy="20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7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5986316" cy="5475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PARTNERSHIP (continued)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303920"/>
            <a:ext cx="2741056" cy="754841"/>
            <a:chOff x="0" y="0"/>
            <a:chExt cx="1082886" cy="29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29625" y="460148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5800" y="1244600"/>
            <a:ext cx="9118600" cy="4631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dirty="0">
                <a:solidFill>
                  <a:srgbClr val="9D2235"/>
                </a:solidFill>
                <a:latin typeface="Lato Bold Bold"/>
              </a:rPr>
              <a:t>PFA CARDINAL MEMBERSHIP: </a:t>
            </a:r>
          </a:p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old Bold"/>
              </a:rPr>
              <a:t>$75 – 1 Year or  </a:t>
            </a:r>
            <a:r>
              <a:rPr lang="en-US" sz="2500" b="1" dirty="0">
                <a:solidFill>
                  <a:srgbClr val="8F1528"/>
                </a:solidFill>
                <a:latin typeface="Lato Bold Bold"/>
              </a:rPr>
              <a:t>$225 – 4 Years</a:t>
            </a:r>
            <a:endParaRPr lang="en-US" sz="2500" dirty="0">
              <a:solidFill>
                <a:srgbClr val="8F1528"/>
              </a:solidFill>
              <a:latin typeface="Lato Bold Bold"/>
            </a:endParaRPr>
          </a:p>
          <a:p>
            <a:endParaRPr lang="en-US" sz="2999" dirty="0">
              <a:solidFill>
                <a:srgbClr val="9D2235"/>
              </a:solidFill>
              <a:latin typeface="Lato Bold Bold"/>
            </a:endParaRP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PFA Book Scholarship opportunity for your student​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10% Discount on Family Weekend​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Early Registration for Family Weekend 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Discount at the University Bookstore (excludes textbooks)​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“PFA - Razorback Family” Car Decal​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Parent ID Card​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PFA Discount Card (Local and National Discounts – car rental, hotel, stores)​</a:t>
            </a:r>
          </a:p>
          <a:p>
            <a:pPr marL="503788" lvl="1" indent="-251894">
              <a:buFont typeface="Arial"/>
              <a:buChar char="•"/>
            </a:pPr>
            <a:r>
              <a:rPr lang="en-US" sz="2400" dirty="0">
                <a:solidFill>
                  <a:srgbClr val="424242"/>
                </a:solidFill>
                <a:latin typeface="Lato"/>
              </a:rPr>
              <a:t>Student Discount Card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BF81E3-2FEB-D619-9C8D-8D3BD20A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48" y="908279"/>
            <a:ext cx="3176685" cy="11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5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7098465" cy="5475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PARTNERSHIP (continued)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303920"/>
            <a:ext cx="2741056" cy="754841"/>
            <a:chOff x="0" y="0"/>
            <a:chExt cx="1082886" cy="29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29625" y="460148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 dirty="0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EA6EE0A-841A-9806-DA6E-2FE19A083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395509"/>
              </p:ext>
            </p:extLst>
          </p:nvPr>
        </p:nvGraphicFramePr>
        <p:xfrm>
          <a:off x="1070568" y="1175541"/>
          <a:ext cx="4299186" cy="429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95997" imgH="8096147" progId="Acrobat.Document.DC">
                  <p:embed/>
                </p:oleObj>
              </mc:Choice>
              <mc:Fallback>
                <p:oleObj name="Acrobat Document" r:id="rId3" imgW="8095997" imgH="8096147" progId="Acrobat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EA6EE0A-841A-9806-DA6E-2FE19A0831BD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0568" y="1175541"/>
                        <a:ext cx="4299186" cy="4299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8D4EE71-C388-962E-F72F-624DD6B7B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19"/>
          <a:stretch/>
        </p:blipFill>
        <p:spPr>
          <a:xfrm>
            <a:off x="6234769" y="1647377"/>
            <a:ext cx="5009606" cy="36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9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106145"/>
            <a:ext cx="8252217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EVENTS &amp; PROGRAMMING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5741410"/>
            <a:ext cx="2741056" cy="754841"/>
            <a:chOff x="0" y="0"/>
            <a:chExt cx="1082886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00" y="1265867"/>
            <a:ext cx="6522356" cy="3882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50" b="1" dirty="0">
                <a:solidFill>
                  <a:srgbClr val="9D2235"/>
                </a:solidFill>
                <a:latin typeface="Lato Bold Bold"/>
              </a:rPr>
              <a:t>Family Weekend 2026 </a:t>
            </a: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September 25 – 27</a:t>
            </a: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Packages available July</a:t>
            </a:r>
          </a:p>
          <a:p>
            <a:pPr marL="252095" lvl="1">
              <a:lnSpc>
                <a:spcPts val="3266"/>
              </a:lnSpc>
            </a:pPr>
            <a:endParaRPr lang="en-US" sz="25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indent="-205105"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Fall Football Tailgates</a:t>
            </a:r>
          </a:p>
          <a:p>
            <a:pPr indent="-205105"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Regional Meet &amp; Greets  </a:t>
            </a:r>
          </a:p>
          <a:p>
            <a:pPr indent="-205105"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Networking Events</a:t>
            </a:r>
          </a:p>
          <a:p>
            <a:pPr indent="-205105">
              <a:lnSpc>
                <a:spcPts val="3266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Family &amp; Alumni Socials </a:t>
            </a:r>
          </a:p>
          <a:p>
            <a:pPr>
              <a:lnSpc>
                <a:spcPts val="3266"/>
              </a:lnSpc>
            </a:pPr>
            <a:endParaRPr lang="en-US" sz="2333" dirty="0">
              <a:solidFill>
                <a:srgbClr val="424242"/>
              </a:solidFill>
              <a:latin typeface="Lato"/>
            </a:endParaRPr>
          </a:p>
        </p:txBody>
      </p:sp>
      <p:grpSp>
        <p:nvGrpSpPr>
          <p:cNvPr id="13" name="Group 846">
            <a:extLst>
              <a:ext uri="{FF2B5EF4-FFF2-40B4-BE49-F238E27FC236}">
                <a16:creationId xmlns:a16="http://schemas.microsoft.com/office/drawing/2014/main" id="{EEFA5323-0594-6E80-683A-FA75EAB3C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78969" y="1075882"/>
            <a:ext cx="3239291" cy="4597752"/>
            <a:chOff x="0" y="0"/>
            <a:chExt cx="3297625" cy="4504355"/>
          </a:xfrm>
        </p:grpSpPr>
        <p:grpSp>
          <p:nvGrpSpPr>
            <p:cNvPr id="14" name="Group 842">
              <a:extLst>
                <a:ext uri="{FF2B5EF4-FFF2-40B4-BE49-F238E27FC236}">
                  <a16:creationId xmlns:a16="http://schemas.microsoft.com/office/drawing/2014/main" id="{CBFFFD76-F34E-6FC2-D050-4388FB2A7F25}"/>
                </a:ext>
              </a:extLst>
            </p:cNvPr>
            <p:cNvGrpSpPr/>
            <p:nvPr/>
          </p:nvGrpSpPr>
          <p:grpSpPr>
            <a:xfrm>
              <a:off x="0" y="2305939"/>
              <a:ext cx="3297626" cy="2198417"/>
              <a:chOff x="0" y="0"/>
              <a:chExt cx="3297625" cy="2198416"/>
            </a:xfrm>
          </p:grpSpPr>
          <p:sp>
            <p:nvSpPr>
              <p:cNvPr id="18" name="Shape 840">
                <a:extLst>
                  <a:ext uri="{FF2B5EF4-FFF2-40B4-BE49-F238E27FC236}">
                    <a16:creationId xmlns:a16="http://schemas.microsoft.com/office/drawing/2014/main" id="{AAA8A525-7B43-4077-F0CB-4B66AA0B8FD9}"/>
                  </a:ext>
                </a:extLst>
              </p:cNvPr>
              <p:cNvSpPr/>
              <p:nvPr/>
            </p:nvSpPr>
            <p:spPr>
              <a:xfrm>
                <a:off x="0" y="0"/>
                <a:ext cx="3297626" cy="2198417"/>
              </a:xfrm>
              <a:prstGeom prst="rect">
                <a:avLst/>
              </a:prstGeom>
              <a:solidFill>
                <a:srgbClr val="EDEDED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0479" tIns="30479" rIns="30479" bIns="30479" numCol="1" anchor="ctr">
                <a:noAutofit/>
              </a:bodyPr>
              <a:lstStyle/>
              <a:p>
                <a:pPr defTabSz="60963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00"/>
              </a:p>
            </p:txBody>
          </p:sp>
          <p:pic>
            <p:nvPicPr>
              <p:cNvPr id="19" name="image120-small.jpg">
                <a:extLst>
                  <a:ext uri="{FF2B5EF4-FFF2-40B4-BE49-F238E27FC236}">
                    <a16:creationId xmlns:a16="http://schemas.microsoft.com/office/drawing/2014/main" id="{EB7C6412-D672-64DC-92A6-AF4F86B01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297626" cy="219841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15" name="Group 845">
              <a:extLst>
                <a:ext uri="{FF2B5EF4-FFF2-40B4-BE49-F238E27FC236}">
                  <a16:creationId xmlns:a16="http://schemas.microsoft.com/office/drawing/2014/main" id="{CC89171C-2A64-A618-0AFA-A57F8521D3FE}"/>
                </a:ext>
              </a:extLst>
            </p:cNvPr>
            <p:cNvGrpSpPr/>
            <p:nvPr/>
          </p:nvGrpSpPr>
          <p:grpSpPr>
            <a:xfrm>
              <a:off x="0" y="0"/>
              <a:ext cx="3297626" cy="2198140"/>
              <a:chOff x="0" y="0"/>
              <a:chExt cx="3297625" cy="2198139"/>
            </a:xfrm>
          </p:grpSpPr>
          <p:sp>
            <p:nvSpPr>
              <p:cNvPr id="16" name="Shape 843">
                <a:extLst>
                  <a:ext uri="{FF2B5EF4-FFF2-40B4-BE49-F238E27FC236}">
                    <a16:creationId xmlns:a16="http://schemas.microsoft.com/office/drawing/2014/main" id="{05FD96F6-DEF7-5913-5362-03FE674D7328}"/>
                  </a:ext>
                </a:extLst>
              </p:cNvPr>
              <p:cNvSpPr/>
              <p:nvPr/>
            </p:nvSpPr>
            <p:spPr>
              <a:xfrm>
                <a:off x="0" y="0"/>
                <a:ext cx="3297626" cy="2198140"/>
              </a:xfrm>
              <a:prstGeom prst="rect">
                <a:avLst/>
              </a:prstGeom>
              <a:solidFill>
                <a:srgbClr val="EDEDED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0479" tIns="30479" rIns="30479" bIns="30479" numCol="1" anchor="ctr">
                <a:noAutofit/>
              </a:bodyPr>
              <a:lstStyle/>
              <a:p>
                <a:pPr defTabSz="60963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00"/>
              </a:p>
            </p:txBody>
          </p:sp>
          <p:pic>
            <p:nvPicPr>
              <p:cNvPr id="17" name="image121.jpg">
                <a:extLst>
                  <a:ext uri="{FF2B5EF4-FFF2-40B4-BE49-F238E27FC236}">
                    <a16:creationId xmlns:a16="http://schemas.microsoft.com/office/drawing/2014/main" id="{5F03002D-FE5C-0E03-C473-B023EEBF2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3297626" cy="2198140"/>
              </a:xfrm>
              <a:prstGeom prst="rect">
                <a:avLst/>
              </a:prstGeom>
              <a:ln w="3175" cap="flat">
                <a:noFill/>
                <a:miter lim="400000"/>
              </a:ln>
              <a:effectLst>
                <a:outerShdw blurRad="50800" dist="18000" dir="5400000" rotWithShape="0">
                  <a:srgbClr val="000000">
                    <a:alpha val="40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300371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106145"/>
            <a:ext cx="9825869" cy="5475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EVENTS &amp; PROGRAMMING (continued)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5472" y="5741410"/>
            <a:ext cx="2741056" cy="754841"/>
            <a:chOff x="0" y="0"/>
            <a:chExt cx="1082886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2886" cy="298209"/>
            </a:xfrm>
            <a:custGeom>
              <a:avLst/>
              <a:gdLst/>
              <a:ahLst/>
              <a:cxnLst/>
              <a:rect l="l" t="t" r="r" b="b"/>
              <a:pathLst>
                <a:path w="1082886" h="298209">
                  <a:moveTo>
                    <a:pt x="0" y="0"/>
                  </a:moveTo>
                  <a:lnTo>
                    <a:pt x="1082886" y="0"/>
                  </a:lnTo>
                  <a:lnTo>
                    <a:pt x="1082886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family.uark.edu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5325" y="1116642"/>
            <a:ext cx="6573323" cy="4631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400" dirty="0">
                <a:solidFill>
                  <a:srgbClr val="9D2235"/>
                </a:solidFill>
                <a:latin typeface="Lato Bold"/>
              </a:rPr>
              <a:t>Razorback Family Networks </a:t>
            </a:r>
            <a:r>
              <a:rPr lang="en-US" sz="2400" dirty="0">
                <a:solidFill>
                  <a:srgbClr val="424242"/>
                </a:solidFill>
                <a:latin typeface="Lato"/>
              </a:rPr>
              <a:t>provide an opportunity for parents to connect with each other and build a support system through social, school, and service-based events hosted near their homes.​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Austin, TX​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Dallas - Ft. Worth, TX​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Houston, TX​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Kansas City, MO​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Little Rock, AR​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9D2235"/>
                </a:solidFill>
                <a:latin typeface="Lato Bold Bold"/>
              </a:rPr>
              <a:t>Memphis, TN​</a:t>
            </a: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9D2235"/>
                </a:solidFill>
                <a:latin typeface="Lato Bold Bold"/>
              </a:rPr>
              <a:t>New Orleans, 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32793" y="3167167"/>
            <a:ext cx="3636702" cy="2478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Northeast Arkansas ​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Northwest Arkansas ​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San Antonio, TX​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St. Louis, MO​</a:t>
            </a:r>
          </a:p>
          <a:p>
            <a:pPr marL="431822" lvl="1" indent="-215911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Tulsa, OK 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Shreveport, LA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9D2235"/>
                </a:solidFill>
                <a:latin typeface="Lato Bold Bold"/>
              </a:rPr>
              <a:t>Baton Rouge, LA  </a:t>
            </a:r>
          </a:p>
        </p:txBody>
      </p:sp>
      <p:pic>
        <p:nvPicPr>
          <p:cNvPr id="14" name="image123-small.jpg">
            <a:extLst>
              <a:ext uri="{FF2B5EF4-FFF2-40B4-BE49-F238E27FC236}">
                <a16:creationId xmlns:a16="http://schemas.microsoft.com/office/drawing/2014/main" id="{0EEC603A-6053-0D6A-ED31-843464E3D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49"/>
          <a:stretch>
            <a:fillRect/>
          </a:stretch>
        </p:blipFill>
        <p:spPr>
          <a:xfrm>
            <a:off x="7326359" y="1084735"/>
            <a:ext cx="4222075" cy="2002507"/>
          </a:xfrm>
          <a:prstGeom prst="rect">
            <a:avLst/>
          </a:prstGeom>
          <a:ln w="28575" cap="sq">
            <a:solidFill>
              <a:srgbClr val="FFFFFF"/>
            </a:solidFill>
            <a:prstDash val="solid"/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15F9F-5C9E-841D-AA55-C8595D08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85" y="3244558"/>
            <a:ext cx="3072315" cy="20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63911" y="6230946"/>
            <a:ext cx="5441589" cy="5476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STAY CONNECTED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" y="1278567"/>
            <a:ext cx="7124700" cy="4530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9D2235"/>
                </a:solidFill>
                <a:latin typeface="Lato Bold"/>
              </a:rPr>
              <a:t>Letters From Home</a:t>
            </a:r>
            <a:r>
              <a:rPr lang="en-US" sz="2500">
                <a:solidFill>
                  <a:srgbClr val="424242"/>
                </a:solidFill>
                <a:latin typeface="Lato Bold"/>
              </a:rPr>
              <a:t> </a:t>
            </a:r>
            <a:r>
              <a:rPr lang="en-US" sz="2500">
                <a:solidFill>
                  <a:srgbClr val="424242"/>
                </a:solidFill>
                <a:latin typeface="Lato"/>
              </a:rPr>
              <a:t>is a program that gives you the opportunity to send your student words of encouragement at the beginning of the semester​</a:t>
            </a: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Visit </a:t>
            </a:r>
            <a:r>
              <a:rPr lang="en-US" sz="2500" u="sng" err="1">
                <a:solidFill>
                  <a:srgbClr val="9D2235"/>
                </a:solidFill>
                <a:latin typeface="Lato Bold"/>
              </a:rPr>
              <a:t>family.uark.edu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and write your student a letter! ​</a:t>
            </a:r>
          </a:p>
          <a:p>
            <a:pPr>
              <a:lnSpc>
                <a:spcPts val="2333"/>
              </a:lnSpc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"/>
              </a:rPr>
              <a:t>Include the following information:​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Student’s full name (First, Middle, Last)​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Residence Hall Address (PMB ####)​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Student ID Number (##########</a:t>
            </a:r>
          </a:p>
          <a:p>
            <a:pPr>
              <a:lnSpc>
                <a:spcPts val="2333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424242"/>
                </a:solidFill>
                <a:latin typeface="Lato"/>
              </a:rPr>
              <a:t>(Letters will be sent out during the first 2 weeks of class)​</a:t>
            </a:r>
          </a:p>
        </p:txBody>
      </p:sp>
      <p:pic>
        <p:nvPicPr>
          <p:cNvPr id="9" name="image127.png">
            <a:extLst>
              <a:ext uri="{FF2B5EF4-FFF2-40B4-BE49-F238E27FC236}">
                <a16:creationId xmlns:a16="http://schemas.microsoft.com/office/drawing/2014/main" id="{E9666400-8151-799A-2AA4-58519EB81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0" y="1651000"/>
            <a:ext cx="3055047" cy="3055048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5952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7011927" cy="5475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STAY CONNECTED (continued)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" y="1372105"/>
            <a:ext cx="6459807" cy="161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"/>
              </a:rPr>
              <a:t>VIRTUAL TOWN HALL​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"/>
              </a:rPr>
              <a:t>FAMILY TRANSITION WORKSHOPS​</a:t>
            </a:r>
            <a:endParaRPr lang="en-US" sz="2500" dirty="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"/>
              </a:rPr>
              <a:t>VIRTUAL MEET &amp; GREETS </a:t>
            </a:r>
            <a:endParaRPr lang="en-US" sz="2500" dirty="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00335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399105" y="1492470"/>
            <a:ext cx="9393790" cy="35779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306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Lato Bold Bold"/>
                <a:ea typeface="+mn-ea"/>
                <a:cs typeface="+mn-cs"/>
              </a:rPr>
              <a:t>FIRST-YEAR STUDENT ENGAGEMENT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Bold Bold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0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2597" y="106145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685800" y="1065835"/>
            <a:ext cx="5014455" cy="5055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9D2235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CONTACT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4018" y="1623727"/>
            <a:ext cx="2807413" cy="285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 u="sng" err="1">
                <a:solidFill>
                  <a:srgbClr val="9D2235"/>
                </a:solidFill>
                <a:latin typeface="Lato Bold"/>
              </a:rPr>
              <a:t>family.uark.edu</a:t>
            </a:r>
            <a:endParaRPr lang="en-US" sz="25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5834"/>
              </a:lnSpc>
            </a:pPr>
            <a:r>
              <a:rPr lang="en-US" sz="2500" err="1">
                <a:solidFill>
                  <a:srgbClr val="424242"/>
                </a:solidFill>
                <a:latin typeface="Lato"/>
              </a:rPr>
              <a:t>parents@uark.edu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479-575-5002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RazorbackParent</a:t>
            </a:r>
            <a:endParaRPr lang="en-US" sz="2500">
              <a:solidFill>
                <a:srgbClr val="424242"/>
              </a:solidFill>
              <a:latin typeface="Lato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942432"/>
            <a:ext cx="430085" cy="430085"/>
          </a:xfrm>
          <a:prstGeom prst="rect">
            <a:avLst/>
          </a:prstGeom>
        </p:spPr>
      </p:pic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1" y="2605571"/>
            <a:ext cx="427999" cy="427999"/>
          </a:xfrm>
          <a:prstGeom prst="rect">
            <a:avLst/>
          </a:prstGeom>
        </p:spPr>
      </p:pic>
      <p:pic>
        <p:nvPicPr>
          <p:cNvPr id="9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4215961"/>
            <a:ext cx="230217" cy="230217"/>
          </a:xfrm>
          <a:prstGeom prst="rect">
            <a:avLst/>
          </a:prstGeom>
        </p:spPr>
      </p:pic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887" y="3331661"/>
            <a:ext cx="427999" cy="427999"/>
          </a:xfrm>
          <a:prstGeom prst="rect">
            <a:avLst/>
          </a:prstGeom>
        </p:spPr>
      </p:pic>
      <p:pic>
        <p:nvPicPr>
          <p:cNvPr id="11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1417" y="4223026"/>
            <a:ext cx="233791" cy="2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4120831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PICK ONE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522796"/>
            <a:ext cx="6876576" cy="1655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9D2235"/>
                </a:solidFill>
                <a:latin typeface="Lato Bold"/>
              </a:rPr>
              <a:t>Pick One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is a first-year student involvement initiative that supports and encourages incoming students to get involved in campus life prior to arriving on campus. ​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7158" y="277235"/>
            <a:ext cx="3197685" cy="754841"/>
            <a:chOff x="0" y="0"/>
            <a:chExt cx="1263283" cy="298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3283" cy="298209"/>
            </a:xfrm>
            <a:custGeom>
              <a:avLst/>
              <a:gdLst/>
              <a:ahLst/>
              <a:cxnLst/>
              <a:rect l="l" t="t" r="r" b="b"/>
              <a:pathLst>
                <a:path w="1263283" h="298209">
                  <a:moveTo>
                    <a:pt x="0" y="0"/>
                  </a:moveTo>
                  <a:lnTo>
                    <a:pt x="1263283" y="0"/>
                  </a:lnTo>
                  <a:lnTo>
                    <a:pt x="126328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29625" y="433464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pickone.uark.edu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4773229-489B-833B-5884-9ED2F3E83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472" y="879286"/>
            <a:ext cx="3453932" cy="253090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12C283F-0C51-EA1A-1665-A7BAD682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07" y="3807997"/>
            <a:ext cx="2780899" cy="201437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278E2C4A-2135-C8C9-1F89-D63C41D9C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43" y="3807998"/>
            <a:ext cx="2977963" cy="201437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D351C282-5F2A-9F0C-9A42-339B1F58A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843" y="3774935"/>
            <a:ext cx="3348634" cy="20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5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B2ADEB-51ED-A437-28F6-19AD13F26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1180994"/>
            <a:ext cx="6193241" cy="4644930"/>
          </a:xfrm>
          <a:prstGeom prst="rect">
            <a:avLst/>
          </a:prstGeom>
        </p:spPr>
      </p:pic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63911" y="6218067"/>
            <a:ext cx="5200289" cy="5476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HILL BOUND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9619" y="1442300"/>
            <a:ext cx="3811357" cy="387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Austin, TX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Dallas / Ft. Worth, TX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Houston, TX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Kansas City, MO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St. Louis, MO 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Denver, CO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New Orleans, LA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7158" y="277235"/>
            <a:ext cx="3197685" cy="754841"/>
            <a:chOff x="0" y="0"/>
            <a:chExt cx="1263283" cy="2982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3283" cy="298209"/>
            </a:xfrm>
            <a:custGeom>
              <a:avLst/>
              <a:gdLst/>
              <a:ahLst/>
              <a:cxnLst/>
              <a:rect l="l" t="t" r="r" b="b"/>
              <a:pathLst>
                <a:path w="1263283" h="298209">
                  <a:moveTo>
                    <a:pt x="0" y="0"/>
                  </a:moveTo>
                  <a:lnTo>
                    <a:pt x="1263283" y="0"/>
                  </a:lnTo>
                  <a:lnTo>
                    <a:pt x="126328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29625" y="433464"/>
            <a:ext cx="2932751" cy="3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>
                <a:solidFill>
                  <a:srgbClr val="9D2235"/>
                </a:solidFill>
                <a:latin typeface="Lato Bold Bold"/>
              </a:rPr>
              <a:t>transitions.uark.edu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DC6D6B-DC46-9446-E849-0B88FF078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3886">
            <a:off x="3723151" y="859925"/>
            <a:ext cx="1812948" cy="25891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74180E-560D-CF41-F3A3-EB82B521B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0" y="3607731"/>
            <a:ext cx="2498794" cy="24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2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106145"/>
            <a:ext cx="9393790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A-WEEK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7158" y="5741410"/>
            <a:ext cx="3197685" cy="754841"/>
            <a:chOff x="0" y="0"/>
            <a:chExt cx="1263283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3283" cy="298209"/>
            </a:xfrm>
            <a:custGeom>
              <a:avLst/>
              <a:gdLst/>
              <a:ahLst/>
              <a:cxnLst/>
              <a:rect l="l" t="t" r="r" b="b"/>
              <a:pathLst>
                <a:path w="1263283" h="298209">
                  <a:moveTo>
                    <a:pt x="0" y="0"/>
                  </a:moveTo>
                  <a:lnTo>
                    <a:pt x="1263283" y="0"/>
                  </a:lnTo>
                  <a:lnTo>
                    <a:pt x="126328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>
                <a:solidFill>
                  <a:srgbClr val="9D2235"/>
                </a:solidFill>
                <a:latin typeface="Lato Bold Bold"/>
              </a:rPr>
              <a:t>transitions.uark.edu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3407" y="1220268"/>
            <a:ext cx="7172293" cy="434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500" b="1">
                <a:solidFill>
                  <a:srgbClr val="9D2235"/>
                </a:solidFill>
                <a:latin typeface="Lato"/>
                <a:ea typeface="Lato"/>
                <a:cs typeface="Lato"/>
              </a:rPr>
              <a:t>A-Week</a:t>
            </a:r>
            <a:r>
              <a:rPr lang="en-US" sz="2500" b="1">
                <a:solidFill>
                  <a:srgbClr val="424242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is designed to support incoming first-year students in their transition from high school to college. It offers events and programs that promote success inside and outside of the classroom. </a:t>
            </a:r>
            <a:endParaRPr lang="en-US" sz="2500">
              <a:solidFill>
                <a:srgbClr val="42424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079"/>
              </a:lnSpc>
            </a:pPr>
            <a:r>
              <a:rPr lang="en-US" sz="2500">
                <a:solidFill>
                  <a:srgbClr val="42424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>
              <a:lnSpc>
                <a:spcPts val="3079"/>
              </a:lnSpc>
            </a:pPr>
            <a:r>
              <a:rPr lang="en-US" sz="2500" b="1">
                <a:solidFill>
                  <a:srgbClr val="9D2235"/>
                </a:solidFill>
                <a:latin typeface="Lato"/>
                <a:ea typeface="Lato"/>
                <a:cs typeface="Lato"/>
              </a:rPr>
              <a:t>A-</a:t>
            </a:r>
            <a:r>
              <a:rPr lang="en-US" sz="2500" b="1">
                <a:solidFill>
                  <a:srgbClr val="8F1528"/>
                </a:solidFill>
                <a:latin typeface="Lato"/>
                <a:ea typeface="Lato"/>
                <a:cs typeface="Lato"/>
              </a:rPr>
              <a:t>Week</a:t>
            </a: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 begins right after students move-in and is filled with events each day leading to the start of fall classes. A-Week focuses on key themes that are important for success, including academic achievement, belonging, wellness, history/traditions, and involvement. </a:t>
            </a:r>
            <a:r>
              <a:rPr lang="en-US" sz="2500" b="1">
                <a:solidFill>
                  <a:srgbClr val="424242"/>
                </a:solidFill>
                <a:latin typeface="Lato"/>
                <a:ea typeface="Lato"/>
                <a:cs typeface="Lato"/>
              </a:rPr>
              <a:t> 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C0005CA-25D4-B4F5-9C6B-EE3AF4F96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315" y="579980"/>
            <a:ext cx="3510885" cy="254812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546B733-EF71-B6B5-41BE-302297CBB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316" y="3018465"/>
            <a:ext cx="3510885" cy="25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42596" y="93266"/>
            <a:ext cx="9393790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Student Engagement Opportunities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7158" y="5741410"/>
            <a:ext cx="3197685" cy="754841"/>
            <a:chOff x="0" y="0"/>
            <a:chExt cx="1263283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3283" cy="298209"/>
            </a:xfrm>
            <a:custGeom>
              <a:avLst/>
              <a:gdLst/>
              <a:ahLst/>
              <a:cxnLst/>
              <a:rect l="l" t="t" r="r" b="b"/>
              <a:pathLst>
                <a:path w="1263283" h="298209">
                  <a:moveTo>
                    <a:pt x="0" y="0"/>
                  </a:moveTo>
                  <a:lnTo>
                    <a:pt x="1263283" y="0"/>
                  </a:lnTo>
                  <a:lnTo>
                    <a:pt x="126328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>
                <a:solidFill>
                  <a:srgbClr val="9D2235"/>
                </a:solidFill>
                <a:latin typeface="Lato Bold Bold"/>
              </a:rPr>
              <a:t>transitions.uark.edu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6959" y="1119178"/>
            <a:ext cx="7257884" cy="500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UARK Cardinal Nights ​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Hog W.I.L.D. Welcome Weeks​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​Volunteer Action Center – Community Engagement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Student Media 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Multicultural Center 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Pick-One 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Registered Student Organizations (RSO’s)</a:t>
            </a:r>
          </a:p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Student Leadership Programs </a:t>
            </a:r>
          </a:p>
          <a:p>
            <a:pPr>
              <a:lnSpc>
                <a:spcPts val="4363"/>
              </a:lnSpc>
            </a:pPr>
            <a:endParaRPr lang="en-US" sz="2500" dirty="0">
              <a:solidFill>
                <a:srgbClr val="424242"/>
              </a:solidFill>
              <a:latin typeface="Lato Bold Bold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5002D6-1D58-2CFC-C019-5F53599B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57" y="961429"/>
            <a:ext cx="3352801" cy="223765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FF3C709-9E4C-77AC-CB34-8B0ABAEC6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257" y="3300115"/>
            <a:ext cx="3357327" cy="22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CB42B-6328-86A7-E113-F433F8662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FECFD2E-AD87-CFB1-808E-94BE39361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02441BB-CFB8-FC67-FD46-77725DBC8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 b="12511"/>
          <a:stretch>
            <a:fillRect/>
          </a:stretch>
        </p:blipFill>
        <p:spPr>
          <a:xfrm>
            <a:off x="7594382" y="3690276"/>
            <a:ext cx="3172130" cy="2002914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9903CD5-1334-681E-FD04-47E77CAB6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DE0E8F-2161-AF92-C2DC-0019859A5793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BC931BB-526D-2DB2-1509-5EC25575D8F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5A75DEB5-C11E-3A7B-52CB-270FCEA4E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662D590-3746-8A35-F5EF-1DEA9B4C66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2596" y="93266"/>
            <a:ext cx="9393790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First-Gen Student Initiatives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880F4F2-1523-DD6B-788D-D5941396B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7158" y="5741410"/>
            <a:ext cx="3197685" cy="754841"/>
            <a:chOff x="0" y="0"/>
            <a:chExt cx="1263283" cy="29820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55D7A01-DEE6-71BE-4F61-195438C54D83}"/>
                </a:ext>
              </a:extLst>
            </p:cNvPr>
            <p:cNvSpPr/>
            <p:nvPr/>
          </p:nvSpPr>
          <p:spPr>
            <a:xfrm>
              <a:off x="0" y="0"/>
              <a:ext cx="1263283" cy="298209"/>
            </a:xfrm>
            <a:custGeom>
              <a:avLst/>
              <a:gdLst/>
              <a:ahLst/>
              <a:cxnLst/>
              <a:rect l="l" t="t" r="r" b="b"/>
              <a:pathLst>
                <a:path w="1263283" h="298209">
                  <a:moveTo>
                    <a:pt x="0" y="0"/>
                  </a:moveTo>
                  <a:lnTo>
                    <a:pt x="1263283" y="0"/>
                  </a:lnTo>
                  <a:lnTo>
                    <a:pt x="126328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DA76902-56E7-4101-A7E5-E864CE4B0CF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18FE0E2-E58A-4423-32D2-02220274F7DE}"/>
              </a:ext>
            </a:extLst>
          </p:cNvPr>
          <p:cNvSpPr txBox="1"/>
          <p:nvPr/>
        </p:nvSpPr>
        <p:spPr>
          <a:xfrm>
            <a:off x="4629625" y="5897639"/>
            <a:ext cx="2932751" cy="3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dirty="0">
                <a:solidFill>
                  <a:srgbClr val="9D2235"/>
                </a:solidFill>
                <a:latin typeface="Lato Bold Bold"/>
              </a:rPr>
              <a:t>firstgen.uark.edu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7C8E579-A6E5-C921-9ED1-92FD8699E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6" b="14129"/>
          <a:stretch>
            <a:fillRect/>
          </a:stretch>
        </p:blipFill>
        <p:spPr>
          <a:xfrm>
            <a:off x="7580316" y="916767"/>
            <a:ext cx="3186196" cy="2605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B1392-725D-83E5-ADF6-7280B535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48" y="4754873"/>
            <a:ext cx="1005878" cy="939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A1CEAB-6091-DC54-2E46-A22D3557CC7C}"/>
              </a:ext>
            </a:extLst>
          </p:cNvPr>
          <p:cNvSpPr txBox="1"/>
          <p:nvPr/>
        </p:nvSpPr>
        <p:spPr>
          <a:xfrm>
            <a:off x="386519" y="1016682"/>
            <a:ext cx="6314095" cy="41190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363"/>
              </a:lnSpc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Year-Round Programming</a:t>
            </a:r>
            <a:endParaRPr lang="en-US" sz="2500" dirty="0">
              <a:latin typeface="Lato"/>
              <a:ea typeface="Lato"/>
              <a:cs typeface="Lato"/>
            </a:endParaRPr>
          </a:p>
          <a:p>
            <a:pPr marL="80010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A-Week</a:t>
            </a:r>
            <a:endParaRPr lang="en-US" sz="2000" dirty="0">
              <a:latin typeface="Lato"/>
              <a:ea typeface="Lato"/>
              <a:cs typeface="Lato"/>
            </a:endParaRPr>
          </a:p>
          <a:p>
            <a:pPr marL="80010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Welcome Weeks</a:t>
            </a:r>
            <a:endParaRPr lang="en-US" sz="2000" dirty="0">
              <a:latin typeface="Lato"/>
              <a:ea typeface="Lato"/>
              <a:cs typeface="Lato"/>
            </a:endParaRPr>
          </a:p>
          <a:p>
            <a:pPr marL="80010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National First-Generation Student Week</a:t>
            </a:r>
            <a:endParaRPr lang="en-US" sz="2000" dirty="0">
              <a:latin typeface="Lato"/>
              <a:ea typeface="Lato"/>
              <a:cs typeface="Lato"/>
            </a:endParaRPr>
          </a:p>
          <a:p>
            <a:pPr>
              <a:lnSpc>
                <a:spcPts val="4363"/>
              </a:lnSpc>
              <a:spcAft>
                <a:spcPts val="600"/>
              </a:spcAft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Peer Mentor Program</a:t>
            </a:r>
            <a:endParaRPr lang="en-US" sz="2500" dirty="0">
              <a:latin typeface="Lato"/>
              <a:ea typeface="Lato"/>
              <a:cs typeface="Lato"/>
            </a:endParaRPr>
          </a:p>
          <a:p>
            <a:pPr>
              <a:lnSpc>
                <a:spcPts val="4363"/>
              </a:lnSpc>
              <a:spcAft>
                <a:spcPts val="600"/>
              </a:spcAft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Tri-Alpha First-Gen Honor Society</a:t>
            </a:r>
            <a:endParaRPr lang="en-US" sz="2500" dirty="0">
              <a:latin typeface="Lato"/>
              <a:ea typeface="Lato"/>
              <a:cs typeface="Lato"/>
            </a:endParaRPr>
          </a:p>
          <a:p>
            <a:pPr>
              <a:lnSpc>
                <a:spcPts val="4363"/>
              </a:lnSpc>
              <a:spcAft>
                <a:spcPts val="600"/>
              </a:spcAft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First-Gen Lounge</a:t>
            </a:r>
            <a:endParaRPr lang="en-US" sz="2500" dirty="0">
              <a:latin typeface="Lato"/>
              <a:ea typeface="Lato"/>
              <a:cs typeface="Lato"/>
            </a:endParaRPr>
          </a:p>
          <a:p>
            <a:pPr>
              <a:spcAft>
                <a:spcPts val="600"/>
              </a:spcAft>
            </a:pPr>
            <a:r>
              <a:rPr lang="en-US" sz="2500" dirty="0">
                <a:solidFill>
                  <a:srgbClr val="424242"/>
                </a:solidFill>
                <a:latin typeface="Lato"/>
                <a:ea typeface="Lato"/>
                <a:cs typeface="Lato"/>
              </a:rPr>
              <a:t>Graduating First-Gen Student Celebration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1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888003"/>
            <a:ext cx="430085" cy="430085"/>
          </a:xfrm>
          <a:prstGeom prst="rect">
            <a:avLst/>
          </a:prstGeom>
        </p:spPr>
      </p:pic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1" y="2551143"/>
            <a:ext cx="427999" cy="427999"/>
          </a:xfrm>
          <a:prstGeom prst="rect">
            <a:avLst/>
          </a:prstGeom>
        </p:spPr>
      </p:pic>
      <p:pic>
        <p:nvPicPr>
          <p:cNvPr id="9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4034532"/>
            <a:ext cx="430085" cy="430085"/>
          </a:xfrm>
          <a:prstGeom prst="rect">
            <a:avLst/>
          </a:prstGeom>
        </p:spPr>
      </p:pic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7887" y="3277232"/>
            <a:ext cx="427999" cy="427999"/>
          </a:xfrm>
          <a:prstGeom prst="rect">
            <a:avLst/>
          </a:prstGeom>
        </p:spPr>
      </p:pic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442597" y="106145"/>
            <a:ext cx="9911303" cy="564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 Bold"/>
                <a:ea typeface="+mn-ea"/>
                <a:cs typeface="+mn-cs"/>
              </a:rPr>
              <a:t>CONNECT WITH US!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4018" y="1569298"/>
            <a:ext cx="2944822" cy="2857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 u="sng">
                <a:solidFill>
                  <a:srgbClr val="9D2235"/>
                </a:solidFill>
                <a:latin typeface="Lato Bold"/>
              </a:rPr>
              <a:t>Transitions.uark.edu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transitions@uark.edu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479-575-5002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@uarktpi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065835"/>
            <a:ext cx="5014455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27204B82-DC8E-4B57-B3E7-50426D7CC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500" y="1573834"/>
            <a:ext cx="2890362" cy="2901832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B39F2AD0-E6F2-6324-888E-40D0279FF5FF}"/>
              </a:ext>
            </a:extLst>
          </p:cNvPr>
          <p:cNvSpPr txBox="1"/>
          <p:nvPr/>
        </p:nvSpPr>
        <p:spPr>
          <a:xfrm>
            <a:off x="6912289" y="1076883"/>
            <a:ext cx="4076785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VISIT OUR WEBSITE!</a:t>
            </a: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F3388377-DD98-BD27-5AE7-28656C176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400" y="1129246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0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399105" y="1620922"/>
            <a:ext cx="9393790" cy="35779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306" normalizeH="0" baseline="0" noProof="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Lato Bold Bold"/>
                <a:ea typeface="+mn-ea"/>
                <a:cs typeface="+mn-cs"/>
              </a:rPr>
              <a:t>PARENT &amp; FAMILY PROGRAMS</a:t>
            </a:r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37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328a49-cebd-43e2-a4b6-1ad1cf45b6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6B40A9BD254F4BA108BBEA6B411DF9" ma:contentTypeVersion="17" ma:contentTypeDescription="Create a new document." ma:contentTypeScope="" ma:versionID="d3fe5a7346d87e5acd37a71919da966d">
  <xsd:schema xmlns:xsd="http://www.w3.org/2001/XMLSchema" xmlns:xs="http://www.w3.org/2001/XMLSchema" xmlns:p="http://schemas.microsoft.com/office/2006/metadata/properties" xmlns:ns3="24328a49-cebd-43e2-a4b6-1ad1cf45b674" xmlns:ns4="2409ab3a-afb7-4786-b808-91e1cb3c2369" targetNamespace="http://schemas.microsoft.com/office/2006/metadata/properties" ma:root="true" ma:fieldsID="fe4eb53878d2a459b57300a8556ae8cc" ns3:_="" ns4:_="">
    <xsd:import namespace="24328a49-cebd-43e2-a4b6-1ad1cf45b674"/>
    <xsd:import namespace="2409ab3a-afb7-4786-b808-91e1cb3c23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28a49-cebd-43e2-a4b6-1ad1cf45b6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9ab3a-afb7-4786-b808-91e1cb3c2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C43976-E8E1-4016-AC6B-6A3B2206DF26}">
  <ds:schemaRefs>
    <ds:schemaRef ds:uri="2409ab3a-afb7-4786-b808-91e1cb3c2369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4328a49-cebd-43e2-a4b6-1ad1cf45b674"/>
  </ds:schemaRefs>
</ds:datastoreItem>
</file>

<file path=customXml/itemProps2.xml><?xml version="1.0" encoding="utf-8"?>
<ds:datastoreItem xmlns:ds="http://schemas.openxmlformats.org/officeDocument/2006/customXml" ds:itemID="{A0D7ADBA-B82B-4948-B6D3-738BEA6A9D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2A3E85-B223-4A7B-BCC6-E34AEFF21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328a49-cebd-43e2-a4b6-1ad1cf45b674"/>
    <ds:schemaRef ds:uri="2409ab3a-afb7-4786-b808-91e1cb3c2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807</Words>
  <Application>Microsoft Office PowerPoint</Application>
  <PresentationFormat>Widescreen</PresentationFormat>
  <Paragraphs>148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Arial,Sans-Serif</vt:lpstr>
      <vt:lpstr>Calibri</vt:lpstr>
      <vt:lpstr>Calibri Light</vt:lpstr>
      <vt:lpstr>Lato</vt:lpstr>
      <vt:lpstr>Lato Bold</vt:lpstr>
      <vt:lpstr>Lato Bold Bold</vt:lpstr>
      <vt:lpstr>Office Theme</vt:lpstr>
      <vt:lpstr>Acrobat Document</vt:lpstr>
      <vt:lpstr>TRANSITIONS</vt:lpstr>
      <vt:lpstr>FIRST-YEAR STUDENT ENGAGEMENT</vt:lpstr>
      <vt:lpstr>PICK ONE</vt:lpstr>
      <vt:lpstr>HILL BOUND 2026</vt:lpstr>
      <vt:lpstr>A-WEEK</vt:lpstr>
      <vt:lpstr>Student Engagement Opportunities</vt:lpstr>
      <vt:lpstr>First-Gen Student Initiatives</vt:lpstr>
      <vt:lpstr>CONNECT WITH US!</vt:lpstr>
      <vt:lpstr>PARENT &amp; FAMILY PROGRAMS</vt:lpstr>
      <vt:lpstr>PARENT &amp; FAMILY PROGRAMS (continued)</vt:lpstr>
      <vt:lpstr>COMMUNICATION</vt:lpstr>
      <vt:lpstr>COMMUNICATION (continued)</vt:lpstr>
      <vt:lpstr>PARTNERSHIP</vt:lpstr>
      <vt:lpstr>PARTNERSHIP (continued)</vt:lpstr>
      <vt:lpstr>PARTNERSHIP (continued)</vt:lpstr>
      <vt:lpstr>EVENTS &amp; PROGRAMMING</vt:lpstr>
      <vt:lpstr>EVENTS &amp; PROGRAMMING (continued)</vt:lpstr>
      <vt:lpstr>STAY CONNECTED</vt:lpstr>
      <vt:lpstr>STAY CONNECTED (continued)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ASCR Tech</dc:creator>
  <cp:lastModifiedBy>Katie Swain</cp:lastModifiedBy>
  <cp:revision>48</cp:revision>
  <dcterms:created xsi:type="dcterms:W3CDTF">2023-10-26T14:10:34Z</dcterms:created>
  <dcterms:modified xsi:type="dcterms:W3CDTF">2026-06-09T15:46:58Z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0x010100576B40A9BD254F4BA108BBEA6B411DF9</vt:lpwstr>
  </property>
</Properties>
</file>